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notesSlides/notesSlide2.xml" ContentType="application/vnd.openxmlformats-officedocument.presentationml.notesSlide+xml"/>
  <Override PartName="/ppt/media/image8.jpeg" ContentType="image/jpeg"/>
  <Override PartName="/ppt/notesSlides/notesSlide3.xml" ContentType="application/vnd.openxmlformats-officedocument.presentationml.notesSlide+xml"/>
  <Override PartName="/ppt/media/image9.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0.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1.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13716000" cy="17145000"/>
  <p:notesSz cx="6858000" cy="9144000"/>
  <p:defaultTextStyle>
    <a:lvl1pPr>
      <a:defRPr sz="1400">
        <a:latin typeface="Arial"/>
        <a:ea typeface="Arial"/>
        <a:cs typeface="Arial"/>
        <a:sym typeface="Arial"/>
      </a:defRPr>
    </a:lvl1pPr>
    <a:lvl2pPr>
      <a:defRPr sz="1400">
        <a:latin typeface="Arial"/>
        <a:ea typeface="Arial"/>
        <a:cs typeface="Arial"/>
        <a:sym typeface="Arial"/>
      </a:defRPr>
    </a:lvl2pPr>
    <a:lvl3pPr>
      <a:defRPr sz="1400">
        <a:latin typeface="Arial"/>
        <a:ea typeface="Arial"/>
        <a:cs typeface="Arial"/>
        <a:sym typeface="Arial"/>
      </a:defRPr>
    </a:lvl3pPr>
    <a:lvl4pPr>
      <a:defRPr sz="1400">
        <a:latin typeface="Arial"/>
        <a:ea typeface="Arial"/>
        <a:cs typeface="Arial"/>
        <a:sym typeface="Arial"/>
      </a:defRPr>
    </a:lvl4pPr>
    <a:lvl5pPr>
      <a:defRPr sz="1400">
        <a:latin typeface="Arial"/>
        <a:ea typeface="Arial"/>
        <a:cs typeface="Arial"/>
        <a:sym typeface="Arial"/>
      </a:defRPr>
    </a:lvl5pPr>
    <a:lvl6pPr>
      <a:defRPr sz="1400">
        <a:latin typeface="Arial"/>
        <a:ea typeface="Arial"/>
        <a:cs typeface="Arial"/>
        <a:sym typeface="Arial"/>
      </a:defRPr>
    </a:lvl6pPr>
    <a:lvl7pPr>
      <a:defRPr sz="1400">
        <a:latin typeface="Arial"/>
        <a:ea typeface="Arial"/>
        <a:cs typeface="Arial"/>
        <a:sym typeface="Arial"/>
      </a:defRPr>
    </a:lvl7pPr>
    <a:lvl8pPr>
      <a:defRPr sz="1400">
        <a:latin typeface="Arial"/>
        <a:ea typeface="Arial"/>
        <a:cs typeface="Arial"/>
        <a:sym typeface="Arial"/>
      </a:defRPr>
    </a:lvl8pPr>
    <a:lvl9pPr>
      <a:defRPr sz="1400">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DD7E6"/>
          </a:solidFill>
        </a:fill>
      </a:tcStyle>
    </a:wholeTbl>
    <a:band2H>
      <a:tcTxStyle b="def" i="def"/>
      <a:tcStyle>
        <a:tcBdr/>
        <a:fill>
          <a:solidFill>
            <a:srgbClr val="E7ECF3"/>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A81BA"/>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A81BA"/>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A81BA"/>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AE2CD"/>
          </a:solidFill>
        </a:fill>
      </a:tcStyle>
    </a:wholeTbl>
    <a:band2H>
      <a:tcTxStyle b="def" i="def"/>
      <a:tcStyle>
        <a:tcBdr/>
        <a:fill>
          <a:solidFill>
            <a:srgbClr val="EDF1E8"/>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BAB42"/>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BAB42"/>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BAB42"/>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CCCC"/>
          </a:solidFill>
        </a:fill>
      </a:tcStyle>
    </a:wholeTbl>
    <a:band2H>
      <a:tcTxStyle b="def" i="def"/>
      <a:tcStyle>
        <a:tcBdr/>
        <a:fill>
          <a:solidFill>
            <a:srgbClr val="EEE7E7"/>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63334"/>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63334"/>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63334"/>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A81BA"/>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3A81BA"/>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18"/>
          <p:cNvSpPr/>
          <p:nvPr>
            <p:ph type="sldImg"/>
          </p:nvPr>
        </p:nvSpPr>
        <p:spPr>
          <a:xfrm>
            <a:off x="1143000" y="685800"/>
            <a:ext cx="4572000" cy="3429000"/>
          </a:xfrm>
          <a:prstGeom prst="rect">
            <a:avLst/>
          </a:prstGeom>
        </p:spPr>
        <p:txBody>
          <a:bodyPr/>
          <a:lstStyle/>
          <a:p>
            <a:pPr lvl="0"/>
          </a:p>
        </p:txBody>
      </p:sp>
      <p:sp>
        <p:nvSpPr>
          <p:cNvPr id="19" name="Shape 19"/>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 Id="rId3" Type="http://schemas.openxmlformats.org/officeDocument/2006/relationships/hyperlink" Target="http://en.wikipedia.org/wiki/Website_wireframe" TargetMode="Externa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 name="Shape 43"/>
          <p:cNvSpPr/>
          <p:nvPr>
            <p:ph type="sldImg"/>
          </p:nvPr>
        </p:nvSpPr>
        <p:spPr>
          <a:prstGeom prst="rect">
            <a:avLst/>
          </a:prstGeom>
        </p:spPr>
        <p:txBody>
          <a:bodyPr/>
          <a:lstStyle/>
          <a:p>
            <a:pPr lvl="0"/>
          </a:p>
        </p:txBody>
      </p:sp>
      <p:sp>
        <p:nvSpPr>
          <p:cNvPr id="44" name="Shape 44"/>
          <p:cNvSpPr/>
          <p:nvPr>
            <p:ph type="body" sz="quarter" idx="1"/>
          </p:nvPr>
        </p:nvSpPr>
        <p:spPr>
          <a:prstGeom prst="rect">
            <a:avLst/>
          </a:prstGeom>
        </p:spPr>
        <p:txBody>
          <a:bodyPr/>
          <a:lstStyle/>
          <a:p>
            <a:pPr lvl="0">
              <a:lnSpc>
                <a:spcPct val="100000"/>
              </a:lnSpc>
              <a:defRPr sz="1800"/>
            </a:pPr>
            <a:r>
              <a:rPr b="1" sz="1600">
                <a:latin typeface="Arial"/>
                <a:ea typeface="Arial"/>
                <a:cs typeface="Arial"/>
                <a:sym typeface="Arial"/>
              </a:rPr>
              <a:t>Precedence (Guide the Eye)</a:t>
            </a:r>
            <a:endParaRPr sz="1200">
              <a:latin typeface="Arial"/>
              <a:ea typeface="Arial"/>
              <a:cs typeface="Arial"/>
              <a:sym typeface="Arial"/>
            </a:endParaRPr>
          </a:p>
          <a:p>
            <a:pPr lvl="0">
              <a:lnSpc>
                <a:spcPct val="100000"/>
              </a:lnSpc>
              <a:defRPr sz="1800"/>
            </a:pPr>
            <a:endParaRPr sz="1000">
              <a:latin typeface="Arial"/>
              <a:ea typeface="Arial"/>
              <a:cs typeface="Arial"/>
              <a:sym typeface="Arial"/>
            </a:endParaRPr>
          </a:p>
          <a:p>
            <a:pPr lvl="0">
              <a:lnSpc>
                <a:spcPct val="100000"/>
              </a:lnSpc>
              <a:defRPr sz="1800"/>
            </a:pPr>
            <a:r>
              <a:rPr sz="1000">
                <a:latin typeface="Arial"/>
                <a:ea typeface="Arial"/>
                <a:cs typeface="Arial"/>
                <a:sym typeface="Arial"/>
              </a:rPr>
              <a:t>Directions: Use the following 5 tools to create a layout from the given elements to guide your viewer’s eye through the important elements on a web page.</a:t>
            </a:r>
            <a:endParaRPr sz="1200">
              <a:latin typeface="Arial"/>
              <a:ea typeface="Arial"/>
              <a:cs typeface="Arial"/>
              <a:sym typeface="Arial"/>
            </a:endParaRPr>
          </a:p>
          <a:p>
            <a:pPr lvl="0">
              <a:lnSpc>
                <a:spcPct val="100000"/>
              </a:lnSpc>
              <a:defRPr sz="1800"/>
            </a:pPr>
            <a:endParaRPr sz="1000">
              <a:latin typeface="Arial"/>
              <a:ea typeface="Arial"/>
              <a:cs typeface="Arial"/>
              <a:sym typeface="Arial"/>
            </a:endParaRPr>
          </a:p>
          <a:p>
            <a:pPr lvl="0" marL="459316" indent="-243416">
              <a:lnSpc>
                <a:spcPct val="100000"/>
              </a:lnSpc>
              <a:spcBef>
                <a:spcPts val="1900"/>
              </a:spcBef>
              <a:buClr>
                <a:srgbClr val="000000"/>
              </a:buClr>
              <a:buSzPct val="100000"/>
              <a:buFont typeface="Arial"/>
              <a:buChar char="●"/>
              <a:defRPr sz="1800"/>
            </a:pPr>
            <a:r>
              <a:rPr b="1" sz="1000">
                <a:latin typeface="Arial"/>
                <a:ea typeface="Arial"/>
                <a:cs typeface="Arial"/>
                <a:sym typeface="Arial"/>
              </a:rPr>
              <a:t>Position</a:t>
            </a:r>
            <a:r>
              <a:rPr sz="1000">
                <a:latin typeface="Arial"/>
                <a:ea typeface="Arial"/>
                <a:cs typeface="Arial"/>
                <a:sym typeface="Arial"/>
              </a:rPr>
              <a:t> — Rearrange the elements on the page so the viewer sees the most important elements first.</a:t>
            </a:r>
            <a:endParaRPr sz="1200">
              <a:latin typeface="Arial"/>
              <a:ea typeface="Arial"/>
              <a:cs typeface="Arial"/>
              <a:sym typeface="Arial"/>
            </a:endParaRPr>
          </a:p>
          <a:p>
            <a:pPr lvl="0" marL="459316" indent="-243416">
              <a:lnSpc>
                <a:spcPct val="100000"/>
              </a:lnSpc>
              <a:spcBef>
                <a:spcPts val="1900"/>
              </a:spcBef>
              <a:buClr>
                <a:srgbClr val="000000"/>
              </a:buClr>
              <a:buSzPct val="100000"/>
              <a:buFont typeface="Arial"/>
              <a:buChar char="●"/>
              <a:defRPr sz="1800"/>
            </a:pPr>
            <a:r>
              <a:rPr b="1" sz="1000">
                <a:latin typeface="Arial"/>
                <a:ea typeface="Arial"/>
                <a:cs typeface="Arial"/>
                <a:sym typeface="Arial"/>
              </a:rPr>
              <a:t>Size</a:t>
            </a:r>
            <a:r>
              <a:rPr sz="1000">
                <a:latin typeface="Arial"/>
                <a:ea typeface="Arial"/>
                <a:cs typeface="Arial"/>
                <a:sym typeface="Arial"/>
              </a:rPr>
              <a:t> — Important elements should be big to stand out from the rest.</a:t>
            </a:r>
            <a:endParaRPr sz="1200">
              <a:latin typeface="Arial"/>
              <a:ea typeface="Arial"/>
              <a:cs typeface="Arial"/>
              <a:sym typeface="Arial"/>
            </a:endParaRPr>
          </a:p>
          <a:p>
            <a:pPr lvl="0" marL="459316" indent="-243416">
              <a:lnSpc>
                <a:spcPct val="100000"/>
              </a:lnSpc>
              <a:spcBef>
                <a:spcPts val="1900"/>
              </a:spcBef>
              <a:buClr>
                <a:srgbClr val="000000"/>
              </a:buClr>
              <a:buSzPct val="100000"/>
              <a:buFont typeface="Arial"/>
              <a:buChar char="●"/>
              <a:defRPr sz="1800"/>
            </a:pPr>
            <a:r>
              <a:rPr b="1" sz="1000">
                <a:latin typeface="Arial"/>
                <a:ea typeface="Arial"/>
                <a:cs typeface="Arial"/>
                <a:sym typeface="Arial"/>
              </a:rPr>
              <a:t>Design Elements</a:t>
            </a:r>
            <a:r>
              <a:rPr sz="1000">
                <a:latin typeface="Arial"/>
                <a:ea typeface="Arial"/>
                <a:cs typeface="Arial"/>
                <a:sym typeface="Arial"/>
              </a:rPr>
              <a:t> — Use shapes to draw the user’s eye to important elements or use shapes to group similar items on the page.</a:t>
            </a:r>
            <a:endParaRPr sz="1200">
              <a:latin typeface="Arial"/>
              <a:ea typeface="Arial"/>
              <a:cs typeface="Arial"/>
              <a:sym typeface="Arial"/>
            </a:endParaRPr>
          </a:p>
          <a:p>
            <a:pPr lvl="0" marL="459316" indent="-243416">
              <a:lnSpc>
                <a:spcPct val="100000"/>
              </a:lnSpc>
              <a:spcBef>
                <a:spcPts val="1900"/>
              </a:spcBef>
              <a:buClr>
                <a:srgbClr val="000000"/>
              </a:buClr>
              <a:buSzPct val="100000"/>
              <a:buFont typeface="Arial"/>
              <a:buChar char="●"/>
              <a:defRPr sz="1800"/>
            </a:pPr>
            <a:r>
              <a:rPr b="1" sz="1000">
                <a:latin typeface="Arial"/>
                <a:ea typeface="Arial"/>
                <a:cs typeface="Arial"/>
                <a:sym typeface="Arial"/>
              </a:rPr>
              <a:t>Color</a:t>
            </a:r>
            <a:r>
              <a:rPr sz="1000">
                <a:latin typeface="Arial"/>
                <a:ea typeface="Arial"/>
                <a:cs typeface="Arial"/>
                <a:sym typeface="Arial"/>
              </a:rPr>
              <a:t> — Use color (on the shapes) to draw the user’s eye to important elements.</a:t>
            </a:r>
            <a:endParaRPr sz="1200">
              <a:latin typeface="Arial"/>
              <a:ea typeface="Arial"/>
              <a:cs typeface="Arial"/>
              <a:sym typeface="Arial"/>
            </a:endParaRPr>
          </a:p>
          <a:p>
            <a:pPr lvl="0" marL="459316" indent="-243416">
              <a:lnSpc>
                <a:spcPct val="100000"/>
              </a:lnSpc>
              <a:spcBef>
                <a:spcPts val="1900"/>
              </a:spcBef>
              <a:buClr>
                <a:srgbClr val="000000"/>
              </a:buClr>
              <a:buSzPct val="100000"/>
              <a:buFont typeface="Arial"/>
              <a:buChar char="●"/>
              <a:defRPr sz="1800"/>
            </a:pPr>
            <a:r>
              <a:rPr b="1" sz="1000">
                <a:latin typeface="Arial"/>
                <a:ea typeface="Arial"/>
                <a:cs typeface="Arial"/>
                <a:sym typeface="Arial"/>
              </a:rPr>
              <a:t>Contrast</a:t>
            </a:r>
            <a:r>
              <a:rPr sz="1000">
                <a:latin typeface="Arial"/>
                <a:ea typeface="Arial"/>
                <a:cs typeface="Arial"/>
                <a:sym typeface="Arial"/>
              </a:rPr>
              <a:t> — Make sure that important elements are different and stand out from the rest of the elements.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 name="Shape 54"/>
          <p:cNvSpPr/>
          <p:nvPr>
            <p:ph type="sldImg"/>
          </p:nvPr>
        </p:nvSpPr>
        <p:spPr>
          <a:prstGeom prst="rect">
            <a:avLst/>
          </a:prstGeom>
        </p:spPr>
        <p:txBody>
          <a:bodyPr/>
          <a:lstStyle/>
          <a:p>
            <a:pPr lvl="0"/>
          </a:p>
        </p:txBody>
      </p:sp>
      <p:sp>
        <p:nvSpPr>
          <p:cNvPr id="55" name="Shape 55"/>
          <p:cNvSpPr/>
          <p:nvPr>
            <p:ph type="body" sz="quarter" idx="1"/>
          </p:nvPr>
        </p:nvSpPr>
        <p:spPr>
          <a:prstGeom prst="rect">
            <a:avLst/>
          </a:prstGeom>
        </p:spPr>
        <p:txBody>
          <a:bodyPr/>
          <a:lstStyle/>
          <a:p>
            <a:pPr lvl="0">
              <a:lnSpc>
                <a:spcPct val="100000"/>
              </a:lnSpc>
              <a:defRPr sz="1800"/>
            </a:pPr>
            <a:r>
              <a:rPr b="1" sz="1600">
                <a:latin typeface="Arial"/>
                <a:ea typeface="Arial"/>
                <a:cs typeface="Arial"/>
                <a:sym typeface="Arial"/>
              </a:rPr>
              <a:t>Spacing</a:t>
            </a:r>
            <a:endParaRPr sz="1200">
              <a:latin typeface="Arial"/>
              <a:ea typeface="Arial"/>
              <a:cs typeface="Arial"/>
              <a:sym typeface="Arial"/>
            </a:endParaRPr>
          </a:p>
          <a:p>
            <a:pPr lvl="0">
              <a:lnSpc>
                <a:spcPct val="100000"/>
              </a:lnSpc>
              <a:defRPr sz="1800"/>
            </a:pPr>
            <a:endParaRPr sz="1000">
              <a:latin typeface="Arial"/>
              <a:ea typeface="Arial"/>
              <a:cs typeface="Arial"/>
              <a:sym typeface="Arial"/>
            </a:endParaRPr>
          </a:p>
          <a:p>
            <a:pPr lvl="0">
              <a:lnSpc>
                <a:spcPct val="100000"/>
              </a:lnSpc>
              <a:defRPr sz="1800"/>
            </a:pPr>
            <a:r>
              <a:rPr sz="1000">
                <a:latin typeface="Arial"/>
                <a:ea typeface="Arial"/>
                <a:cs typeface="Arial"/>
                <a:sym typeface="Arial"/>
              </a:rPr>
              <a:t>Directions: Use the following 3 tools to create a layout from the given elements that is clear, organized, and easy to read.</a:t>
            </a:r>
            <a:endParaRPr sz="1200">
              <a:latin typeface="Arial"/>
              <a:ea typeface="Arial"/>
              <a:cs typeface="Arial"/>
              <a:sym typeface="Arial"/>
            </a:endParaRPr>
          </a:p>
          <a:p>
            <a:pPr lvl="0">
              <a:lnSpc>
                <a:spcPct val="100000"/>
              </a:lnSpc>
              <a:defRPr sz="1800"/>
            </a:pPr>
            <a:endParaRPr sz="1000">
              <a:latin typeface="Arial"/>
              <a:ea typeface="Arial"/>
              <a:cs typeface="Arial"/>
              <a:sym typeface="Arial"/>
            </a:endParaRPr>
          </a:p>
          <a:p>
            <a:pPr lvl="0" marL="459316" indent="-243416">
              <a:lnSpc>
                <a:spcPct val="100000"/>
              </a:lnSpc>
              <a:spcBef>
                <a:spcPts val="1900"/>
              </a:spcBef>
              <a:buClr>
                <a:srgbClr val="000000"/>
              </a:buClr>
              <a:buSzPct val="100000"/>
              <a:buFont typeface="Arial"/>
              <a:buChar char="●"/>
              <a:defRPr sz="1800"/>
            </a:pPr>
            <a:r>
              <a:rPr b="1" sz="1000">
                <a:latin typeface="Arial"/>
                <a:ea typeface="Arial"/>
                <a:cs typeface="Arial"/>
                <a:sym typeface="Arial"/>
              </a:rPr>
              <a:t>Line Spacing</a:t>
            </a:r>
            <a:endParaRPr sz="1200">
              <a:latin typeface="Arial"/>
              <a:ea typeface="Arial"/>
              <a:cs typeface="Arial"/>
              <a:sym typeface="Arial"/>
            </a:endParaRPr>
          </a:p>
          <a:p>
            <a:pPr lvl="0" marL="459316" indent="-243416">
              <a:lnSpc>
                <a:spcPct val="100000"/>
              </a:lnSpc>
              <a:spcBef>
                <a:spcPts val="1900"/>
              </a:spcBef>
              <a:buClr>
                <a:srgbClr val="000000"/>
              </a:buClr>
              <a:buSzPct val="100000"/>
              <a:buFont typeface="Arial"/>
              <a:buChar char="●"/>
              <a:defRPr sz="1800"/>
            </a:pPr>
            <a:r>
              <a:rPr b="1" sz="1000">
                <a:latin typeface="Arial"/>
                <a:ea typeface="Arial"/>
                <a:cs typeface="Arial"/>
                <a:sym typeface="Arial"/>
              </a:rPr>
              <a:t>Padding</a:t>
            </a:r>
            <a:endParaRPr sz="1200">
              <a:latin typeface="Arial"/>
              <a:ea typeface="Arial"/>
              <a:cs typeface="Arial"/>
              <a:sym typeface="Arial"/>
            </a:endParaRPr>
          </a:p>
          <a:p>
            <a:pPr lvl="0" marL="459316" indent="-243416">
              <a:lnSpc>
                <a:spcPct val="100000"/>
              </a:lnSpc>
              <a:spcBef>
                <a:spcPts val="1900"/>
              </a:spcBef>
              <a:buClr>
                <a:srgbClr val="575757"/>
              </a:buClr>
              <a:buSzPct val="100000"/>
              <a:buFont typeface="Arial"/>
              <a:buChar char="●"/>
              <a:defRPr sz="1800"/>
            </a:pPr>
            <a:r>
              <a:rPr b="1" sz="1000">
                <a:latin typeface="Arial"/>
                <a:ea typeface="Arial"/>
                <a:cs typeface="Arial"/>
                <a:sym typeface="Arial"/>
              </a:rPr>
              <a:t>White Space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 name="Shape 64"/>
          <p:cNvSpPr/>
          <p:nvPr>
            <p:ph type="sldImg"/>
          </p:nvPr>
        </p:nvSpPr>
        <p:spPr>
          <a:prstGeom prst="rect">
            <a:avLst/>
          </a:prstGeom>
        </p:spPr>
        <p:txBody>
          <a:bodyPr/>
          <a:lstStyle/>
          <a:p>
            <a:pPr lvl="0"/>
          </a:p>
        </p:txBody>
      </p:sp>
      <p:sp>
        <p:nvSpPr>
          <p:cNvPr id="65" name="Shape 65"/>
          <p:cNvSpPr/>
          <p:nvPr>
            <p:ph type="body" sz="quarter" idx="1"/>
          </p:nvPr>
        </p:nvSpPr>
        <p:spPr>
          <a:prstGeom prst="rect">
            <a:avLst/>
          </a:prstGeom>
        </p:spPr>
        <p:txBody>
          <a:bodyPr/>
          <a:lstStyle/>
          <a:p>
            <a:pPr lvl="0">
              <a:lnSpc>
                <a:spcPct val="100000"/>
              </a:lnSpc>
              <a:defRPr sz="1800"/>
            </a:pPr>
            <a:r>
              <a:rPr b="1" sz="1600">
                <a:latin typeface="Arial"/>
                <a:ea typeface="Arial"/>
                <a:cs typeface="Arial"/>
                <a:sym typeface="Arial"/>
              </a:rPr>
              <a:t>Navigation</a:t>
            </a:r>
            <a:endParaRPr sz="1200">
              <a:latin typeface="Arial"/>
              <a:ea typeface="Arial"/>
              <a:cs typeface="Arial"/>
              <a:sym typeface="Arial"/>
            </a:endParaRPr>
          </a:p>
          <a:p>
            <a:pPr lvl="0">
              <a:lnSpc>
                <a:spcPct val="100000"/>
              </a:lnSpc>
              <a:defRPr sz="1800"/>
            </a:pPr>
            <a:endParaRPr sz="1000">
              <a:latin typeface="Arial"/>
              <a:ea typeface="Arial"/>
              <a:cs typeface="Arial"/>
              <a:sym typeface="Arial"/>
            </a:endParaRPr>
          </a:p>
          <a:p>
            <a:pPr lvl="0">
              <a:lnSpc>
                <a:spcPct val="100000"/>
              </a:lnSpc>
              <a:defRPr sz="1800"/>
            </a:pPr>
            <a:r>
              <a:rPr sz="1000">
                <a:latin typeface="Arial"/>
                <a:ea typeface="Arial"/>
                <a:cs typeface="Arial"/>
                <a:sym typeface="Arial"/>
              </a:rPr>
              <a:t>Directions: Use the drawing tools and text tool to design a navigation bar (horizontal or vertical) that tells the user where they are (home) and where they can go (listed below).</a:t>
            </a:r>
            <a:endParaRPr sz="1200">
              <a:latin typeface="Arial"/>
              <a:ea typeface="Arial"/>
              <a:cs typeface="Arial"/>
              <a:sym typeface="Arial"/>
            </a:endParaRPr>
          </a:p>
          <a:p>
            <a:pPr lvl="0">
              <a:lnSpc>
                <a:spcPct val="100000"/>
              </a:lnSpc>
              <a:defRPr sz="1800"/>
            </a:pPr>
            <a:endParaRPr sz="1000">
              <a:latin typeface="Arial"/>
              <a:ea typeface="Arial"/>
              <a:cs typeface="Arial"/>
              <a:sym typeface="Arial"/>
            </a:endParaRPr>
          </a:p>
          <a:p>
            <a:pPr lvl="0" marL="459316" indent="-243416">
              <a:lnSpc>
                <a:spcPct val="100000"/>
              </a:lnSpc>
              <a:spcBef>
                <a:spcPts val="1900"/>
              </a:spcBef>
              <a:buClr>
                <a:srgbClr val="000000"/>
              </a:buClr>
              <a:buSzPct val="100000"/>
              <a:buFont typeface="Arial"/>
              <a:buChar char="●"/>
              <a:defRPr sz="1800"/>
            </a:pPr>
            <a:r>
              <a:rPr b="1" sz="1000">
                <a:latin typeface="Arial"/>
                <a:ea typeface="Arial"/>
                <a:cs typeface="Arial"/>
                <a:sym typeface="Arial"/>
              </a:rPr>
              <a:t>Home</a:t>
            </a:r>
            <a:endParaRPr sz="1200">
              <a:latin typeface="Arial"/>
              <a:ea typeface="Arial"/>
              <a:cs typeface="Arial"/>
              <a:sym typeface="Arial"/>
            </a:endParaRPr>
          </a:p>
          <a:p>
            <a:pPr lvl="0" marL="459316" indent="-243416">
              <a:lnSpc>
                <a:spcPct val="100000"/>
              </a:lnSpc>
              <a:spcBef>
                <a:spcPts val="1900"/>
              </a:spcBef>
              <a:buClr>
                <a:srgbClr val="000000"/>
              </a:buClr>
              <a:buSzPct val="100000"/>
              <a:buFont typeface="Arial"/>
              <a:buChar char="●"/>
              <a:defRPr sz="1800"/>
            </a:pPr>
            <a:r>
              <a:rPr b="1" sz="1000">
                <a:latin typeface="Arial"/>
                <a:ea typeface="Arial"/>
                <a:cs typeface="Arial"/>
                <a:sym typeface="Arial"/>
              </a:rPr>
              <a:t>PetMart</a:t>
            </a:r>
            <a:endParaRPr sz="1200">
              <a:latin typeface="Arial"/>
              <a:ea typeface="Arial"/>
              <a:cs typeface="Arial"/>
              <a:sym typeface="Arial"/>
            </a:endParaRPr>
          </a:p>
          <a:p>
            <a:pPr lvl="0" marL="459316" indent="-243416">
              <a:lnSpc>
                <a:spcPct val="100000"/>
              </a:lnSpc>
              <a:spcBef>
                <a:spcPts val="1900"/>
              </a:spcBef>
              <a:buClr>
                <a:srgbClr val="000000"/>
              </a:buClr>
              <a:buSzPct val="100000"/>
              <a:buFont typeface="Arial"/>
              <a:buChar char="●"/>
              <a:defRPr sz="1800"/>
            </a:pPr>
            <a:r>
              <a:rPr b="1" sz="1000">
                <a:latin typeface="Arial"/>
                <a:ea typeface="Arial"/>
                <a:cs typeface="Arial"/>
                <a:sym typeface="Arial"/>
              </a:rPr>
              <a:t>About Us</a:t>
            </a:r>
            <a:endParaRPr sz="1200">
              <a:latin typeface="Arial"/>
              <a:ea typeface="Arial"/>
              <a:cs typeface="Arial"/>
              <a:sym typeface="Arial"/>
            </a:endParaRPr>
          </a:p>
          <a:p>
            <a:pPr lvl="0" marL="459316" indent="-243416">
              <a:lnSpc>
                <a:spcPct val="100000"/>
              </a:lnSpc>
              <a:spcBef>
                <a:spcPts val="1900"/>
              </a:spcBef>
              <a:buClr>
                <a:srgbClr val="000000"/>
              </a:buClr>
              <a:buSzPct val="100000"/>
              <a:buFont typeface="Arial"/>
              <a:buChar char="●"/>
              <a:defRPr sz="1800"/>
            </a:pPr>
            <a:r>
              <a:rPr b="1" sz="1000">
                <a:latin typeface="Arial"/>
                <a:ea typeface="Arial"/>
                <a:cs typeface="Arial"/>
                <a:sym typeface="Arial"/>
              </a:rPr>
              <a:t>Blog</a:t>
            </a:r>
            <a:endParaRPr sz="1200">
              <a:latin typeface="Arial"/>
              <a:ea typeface="Arial"/>
              <a:cs typeface="Arial"/>
              <a:sym typeface="Arial"/>
            </a:endParaRPr>
          </a:p>
          <a:p>
            <a:pPr lvl="0" marL="459316" indent="-243416">
              <a:lnSpc>
                <a:spcPct val="100000"/>
              </a:lnSpc>
              <a:spcBef>
                <a:spcPts val="1900"/>
              </a:spcBef>
              <a:buClr>
                <a:srgbClr val="000000"/>
              </a:buClr>
              <a:buSzPct val="100000"/>
              <a:buFont typeface="Arial"/>
              <a:buChar char="●"/>
              <a:defRPr sz="1800"/>
            </a:pPr>
            <a:r>
              <a:rPr b="1" sz="1000">
                <a:latin typeface="Arial"/>
                <a:ea typeface="Arial"/>
                <a:cs typeface="Arial"/>
                <a:sym typeface="Arial"/>
              </a:rPr>
              <a:t>Pet Guide</a:t>
            </a:r>
            <a:endParaRPr sz="1200">
              <a:latin typeface="Arial"/>
              <a:ea typeface="Arial"/>
              <a:cs typeface="Arial"/>
              <a:sym typeface="Arial"/>
            </a:endParaRPr>
          </a:p>
          <a:p>
            <a:pPr lvl="0" marL="459316" indent="-243416">
              <a:lnSpc>
                <a:spcPct val="100000"/>
              </a:lnSpc>
              <a:spcBef>
                <a:spcPts val="1900"/>
              </a:spcBef>
              <a:buClr>
                <a:srgbClr val="000000"/>
              </a:buClr>
              <a:buSzPct val="100000"/>
              <a:buFont typeface="Arial"/>
              <a:buChar char="●"/>
              <a:defRPr sz="1800"/>
            </a:pPr>
            <a:r>
              <a:rPr b="1" sz="1000">
                <a:latin typeface="Arial"/>
                <a:ea typeface="Arial"/>
                <a:cs typeface="Arial"/>
                <a:sym typeface="Arial"/>
              </a:rPr>
              <a:t>Contact Us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 name="Shape 74"/>
          <p:cNvSpPr/>
          <p:nvPr>
            <p:ph type="sldImg"/>
          </p:nvPr>
        </p:nvSpPr>
        <p:spPr>
          <a:prstGeom prst="rect">
            <a:avLst/>
          </a:prstGeom>
        </p:spPr>
        <p:txBody>
          <a:bodyPr/>
          <a:lstStyle/>
          <a:p>
            <a:pPr lvl="0"/>
          </a:p>
        </p:txBody>
      </p:sp>
      <p:sp>
        <p:nvSpPr>
          <p:cNvPr id="75" name="Shape 75"/>
          <p:cNvSpPr/>
          <p:nvPr>
            <p:ph type="body" sz="quarter" idx="1"/>
          </p:nvPr>
        </p:nvSpPr>
        <p:spPr>
          <a:prstGeom prst="rect">
            <a:avLst/>
          </a:prstGeom>
        </p:spPr>
        <p:txBody>
          <a:bodyPr/>
          <a:lstStyle/>
          <a:p>
            <a:pPr lvl="0">
              <a:lnSpc>
                <a:spcPct val="100000"/>
              </a:lnSpc>
              <a:defRPr sz="1800"/>
            </a:pPr>
            <a:r>
              <a:rPr b="1" sz="1600">
                <a:latin typeface="Arial"/>
                <a:ea typeface="Arial"/>
                <a:cs typeface="Arial"/>
                <a:sym typeface="Arial"/>
              </a:rPr>
              <a:t>Design to Build</a:t>
            </a:r>
            <a:endParaRPr sz="1200">
              <a:latin typeface="Arial"/>
              <a:ea typeface="Arial"/>
              <a:cs typeface="Arial"/>
              <a:sym typeface="Arial"/>
            </a:endParaRPr>
          </a:p>
          <a:p>
            <a:pPr lvl="0">
              <a:lnSpc>
                <a:spcPct val="100000"/>
              </a:lnSpc>
              <a:defRPr sz="1800"/>
            </a:pPr>
            <a:endParaRPr sz="1000">
              <a:latin typeface="Arial"/>
              <a:ea typeface="Arial"/>
              <a:cs typeface="Arial"/>
              <a:sym typeface="Arial"/>
            </a:endParaRPr>
          </a:p>
          <a:p>
            <a:pPr lvl="0">
              <a:lnSpc>
                <a:spcPct val="100000"/>
              </a:lnSpc>
              <a:defRPr sz="1800"/>
            </a:pPr>
            <a:r>
              <a:rPr sz="1000">
                <a:latin typeface="Arial"/>
                <a:ea typeface="Arial"/>
                <a:cs typeface="Arial"/>
                <a:sym typeface="Arial"/>
              </a:rPr>
              <a:t>Directions: Answer the question in the text box provided.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Shape 89"/>
          <p:cNvSpPr/>
          <p:nvPr>
            <p:ph type="sldImg"/>
          </p:nvPr>
        </p:nvSpPr>
        <p:spPr>
          <a:prstGeom prst="rect">
            <a:avLst/>
          </a:prstGeom>
        </p:spPr>
        <p:txBody>
          <a:bodyPr/>
          <a:lstStyle/>
          <a:p>
            <a:pPr lvl="0"/>
          </a:p>
        </p:txBody>
      </p:sp>
      <p:sp>
        <p:nvSpPr>
          <p:cNvPr id="90" name="Shape 90"/>
          <p:cNvSpPr/>
          <p:nvPr>
            <p:ph type="body" sz="quarter" idx="1"/>
          </p:nvPr>
        </p:nvSpPr>
        <p:spPr>
          <a:prstGeom prst="rect">
            <a:avLst/>
          </a:prstGeom>
        </p:spPr>
        <p:txBody>
          <a:bodyPr/>
          <a:lstStyle/>
          <a:p>
            <a:pPr lvl="0">
              <a:lnSpc>
                <a:spcPct val="100000"/>
              </a:lnSpc>
              <a:defRPr sz="1800"/>
            </a:pPr>
            <a:r>
              <a:rPr b="1" sz="1600">
                <a:latin typeface="Arial"/>
                <a:ea typeface="Arial"/>
                <a:cs typeface="Arial"/>
                <a:sym typeface="Arial"/>
              </a:rPr>
              <a:t>Typography</a:t>
            </a:r>
            <a:endParaRPr sz="1200">
              <a:latin typeface="Arial"/>
              <a:ea typeface="Arial"/>
              <a:cs typeface="Arial"/>
              <a:sym typeface="Arial"/>
            </a:endParaRPr>
          </a:p>
          <a:p>
            <a:pPr lvl="0">
              <a:lnSpc>
                <a:spcPct val="100000"/>
              </a:lnSpc>
              <a:defRPr sz="1800"/>
            </a:pPr>
            <a:endParaRPr sz="1000">
              <a:latin typeface="Arial"/>
              <a:ea typeface="Arial"/>
              <a:cs typeface="Arial"/>
              <a:sym typeface="Arial"/>
            </a:endParaRPr>
          </a:p>
          <a:p>
            <a:pPr lvl="0">
              <a:lnSpc>
                <a:spcPct val="100000"/>
              </a:lnSpc>
              <a:defRPr sz="1800"/>
            </a:pPr>
            <a:r>
              <a:rPr sz="1000">
                <a:latin typeface="Arial"/>
                <a:ea typeface="Arial"/>
                <a:cs typeface="Arial"/>
                <a:sym typeface="Arial"/>
              </a:rPr>
              <a:t>Directions: Use the text formatting options to create pleasing and readable website. Consider the following when formatting the text:</a:t>
            </a:r>
            <a:endParaRPr sz="1200">
              <a:latin typeface="Arial"/>
              <a:ea typeface="Arial"/>
              <a:cs typeface="Arial"/>
              <a:sym typeface="Arial"/>
            </a:endParaRPr>
          </a:p>
          <a:p>
            <a:pPr lvl="0">
              <a:lnSpc>
                <a:spcPct val="100000"/>
              </a:lnSpc>
              <a:defRPr sz="1800"/>
            </a:pPr>
            <a:endParaRPr sz="1000">
              <a:latin typeface="Arial"/>
              <a:ea typeface="Arial"/>
              <a:cs typeface="Arial"/>
              <a:sym typeface="Arial"/>
            </a:endParaRPr>
          </a:p>
          <a:p>
            <a:pPr lvl="0" marL="459316" indent="-243416">
              <a:lnSpc>
                <a:spcPct val="100000"/>
              </a:lnSpc>
              <a:spcBef>
                <a:spcPts val="1900"/>
              </a:spcBef>
              <a:buClr>
                <a:srgbClr val="000000"/>
              </a:buClr>
              <a:buSzPct val="100000"/>
              <a:buFont typeface="Arial"/>
              <a:buChar char="●"/>
              <a:defRPr sz="1800"/>
            </a:pPr>
            <a:r>
              <a:rPr b="1" sz="1000">
                <a:latin typeface="Arial"/>
                <a:ea typeface="Arial"/>
                <a:cs typeface="Arial"/>
                <a:sym typeface="Arial"/>
              </a:rPr>
              <a:t>Font Choice</a:t>
            </a:r>
            <a:endParaRPr sz="1200">
              <a:latin typeface="Arial"/>
              <a:ea typeface="Arial"/>
              <a:cs typeface="Arial"/>
              <a:sym typeface="Arial"/>
            </a:endParaRPr>
          </a:p>
          <a:p>
            <a:pPr lvl="0" marL="459316" indent="-243416">
              <a:lnSpc>
                <a:spcPct val="100000"/>
              </a:lnSpc>
              <a:spcBef>
                <a:spcPts val="1900"/>
              </a:spcBef>
              <a:buClr>
                <a:srgbClr val="000000"/>
              </a:buClr>
              <a:buSzPct val="100000"/>
              <a:buFont typeface="Arial"/>
              <a:buChar char="●"/>
              <a:defRPr sz="1800"/>
            </a:pPr>
            <a:r>
              <a:rPr b="1" sz="1000">
                <a:latin typeface="Arial"/>
                <a:ea typeface="Arial"/>
                <a:cs typeface="Arial"/>
                <a:sym typeface="Arial"/>
              </a:rPr>
              <a:t>Font size</a:t>
            </a:r>
            <a:endParaRPr sz="1200">
              <a:latin typeface="Arial"/>
              <a:ea typeface="Arial"/>
              <a:cs typeface="Arial"/>
              <a:sym typeface="Arial"/>
            </a:endParaRPr>
          </a:p>
          <a:p>
            <a:pPr lvl="0" marL="459316" indent="-243416">
              <a:lnSpc>
                <a:spcPct val="100000"/>
              </a:lnSpc>
              <a:spcBef>
                <a:spcPts val="1900"/>
              </a:spcBef>
              <a:buClr>
                <a:srgbClr val="000000"/>
              </a:buClr>
              <a:buSzPct val="100000"/>
              <a:buFont typeface="Arial"/>
              <a:buChar char="●"/>
              <a:defRPr sz="1800"/>
            </a:pPr>
            <a:r>
              <a:rPr b="1" sz="1000">
                <a:latin typeface="Arial"/>
                <a:ea typeface="Arial"/>
                <a:cs typeface="Arial"/>
                <a:sym typeface="Arial"/>
              </a:rPr>
              <a:t>Spacing</a:t>
            </a:r>
            <a:endParaRPr sz="1200">
              <a:latin typeface="Arial"/>
              <a:ea typeface="Arial"/>
              <a:cs typeface="Arial"/>
              <a:sym typeface="Arial"/>
            </a:endParaRPr>
          </a:p>
          <a:p>
            <a:pPr lvl="0" marL="459316" indent="-243416">
              <a:lnSpc>
                <a:spcPct val="100000"/>
              </a:lnSpc>
              <a:spcBef>
                <a:spcPts val="1900"/>
              </a:spcBef>
              <a:buClr>
                <a:srgbClr val="000000"/>
              </a:buClr>
              <a:buSzPct val="100000"/>
              <a:buFont typeface="Arial"/>
              <a:buChar char="●"/>
              <a:defRPr sz="1800"/>
            </a:pPr>
            <a:r>
              <a:rPr b="1" sz="1000">
                <a:latin typeface="Arial"/>
                <a:ea typeface="Arial"/>
                <a:cs typeface="Arial"/>
                <a:sym typeface="Arial"/>
              </a:rPr>
              <a:t>Line Length</a:t>
            </a:r>
            <a:endParaRPr sz="1200">
              <a:latin typeface="Arial"/>
              <a:ea typeface="Arial"/>
              <a:cs typeface="Arial"/>
              <a:sym typeface="Arial"/>
            </a:endParaRPr>
          </a:p>
          <a:p>
            <a:pPr lvl="0" marL="459316" indent="-243416">
              <a:lnSpc>
                <a:spcPct val="100000"/>
              </a:lnSpc>
              <a:spcBef>
                <a:spcPts val="1900"/>
              </a:spcBef>
              <a:buClr>
                <a:srgbClr val="000000"/>
              </a:buClr>
              <a:buSzPct val="100000"/>
              <a:buFont typeface="Arial"/>
              <a:buChar char="●"/>
              <a:defRPr sz="1800"/>
            </a:pPr>
            <a:r>
              <a:rPr b="1" sz="1000">
                <a:latin typeface="Arial"/>
                <a:ea typeface="Arial"/>
                <a:cs typeface="Arial"/>
                <a:sym typeface="Arial"/>
              </a:rPr>
              <a:t>Color</a:t>
            </a:r>
            <a:endParaRPr sz="1200">
              <a:latin typeface="Arial"/>
              <a:ea typeface="Arial"/>
              <a:cs typeface="Arial"/>
              <a:sym typeface="Arial"/>
            </a:endParaRPr>
          </a:p>
          <a:p>
            <a:pPr lvl="0" marL="459316" indent="-243416">
              <a:lnSpc>
                <a:spcPct val="100000"/>
              </a:lnSpc>
              <a:spcBef>
                <a:spcPts val="1900"/>
              </a:spcBef>
              <a:buClr>
                <a:srgbClr val="000000"/>
              </a:buClr>
              <a:buSzPct val="100000"/>
              <a:buFont typeface="Arial"/>
              <a:buChar char="●"/>
              <a:defRPr sz="1800"/>
            </a:pPr>
            <a:r>
              <a:rPr b="1" sz="1000">
                <a:latin typeface="Arial"/>
                <a:ea typeface="Arial"/>
                <a:cs typeface="Arial"/>
                <a:sym typeface="Arial"/>
              </a:rPr>
              <a:t>Alignment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 name="Shape 98"/>
          <p:cNvSpPr/>
          <p:nvPr>
            <p:ph type="sldImg"/>
          </p:nvPr>
        </p:nvSpPr>
        <p:spPr>
          <a:prstGeom prst="rect">
            <a:avLst/>
          </a:prstGeom>
        </p:spPr>
        <p:txBody>
          <a:bodyPr/>
          <a:lstStyle/>
          <a:p>
            <a:pPr lvl="0"/>
          </a:p>
        </p:txBody>
      </p:sp>
      <p:sp>
        <p:nvSpPr>
          <p:cNvPr id="99" name="Shape 99"/>
          <p:cNvSpPr/>
          <p:nvPr>
            <p:ph type="body" sz="quarter" idx="1"/>
          </p:nvPr>
        </p:nvSpPr>
        <p:spPr>
          <a:prstGeom prst="rect">
            <a:avLst/>
          </a:prstGeom>
        </p:spPr>
        <p:txBody>
          <a:bodyPr/>
          <a:lstStyle/>
          <a:p>
            <a:pPr lvl="0">
              <a:lnSpc>
                <a:spcPct val="100000"/>
              </a:lnSpc>
              <a:defRPr sz="1800"/>
            </a:pPr>
            <a:r>
              <a:rPr sz="800">
                <a:latin typeface="Arial"/>
                <a:ea typeface="Arial"/>
                <a:cs typeface="Arial"/>
                <a:sym typeface="Arial"/>
              </a:rPr>
              <a:t>Web design isn’t just about pretty pictures. With so much information and interaction to be effected on a Web site, it’s important that you, the designer, provide for it all. That means making your Web site design usable.</a:t>
            </a:r>
            <a:endParaRPr sz="1200">
              <a:latin typeface="Arial"/>
              <a:ea typeface="Arial"/>
              <a:cs typeface="Arial"/>
              <a:sym typeface="Arial"/>
            </a:endParaRPr>
          </a:p>
          <a:p>
            <a:pPr lvl="0">
              <a:lnSpc>
                <a:spcPct val="100000"/>
              </a:lnSpc>
              <a:defRPr sz="1800"/>
            </a:pPr>
            <a:endParaRPr sz="800">
              <a:latin typeface="Arial"/>
              <a:ea typeface="Arial"/>
              <a:cs typeface="Arial"/>
              <a:sym typeface="Arial"/>
            </a:endParaRPr>
          </a:p>
          <a:p>
            <a:pPr lvl="0">
              <a:lnSpc>
                <a:spcPct val="100000"/>
              </a:lnSpc>
              <a:defRPr sz="1800"/>
            </a:pPr>
            <a:r>
              <a:rPr sz="800">
                <a:latin typeface="Arial"/>
                <a:ea typeface="Arial"/>
                <a:cs typeface="Arial"/>
                <a:sym typeface="Arial"/>
              </a:rPr>
              <a:t>We’ve already discussed some aspects of usability – navigation, precedence, and text. Here are three more important ones:</a:t>
            </a:r>
            <a:endParaRPr sz="1200">
              <a:latin typeface="Arial"/>
              <a:ea typeface="Arial"/>
              <a:cs typeface="Arial"/>
              <a:sym typeface="Arial"/>
            </a:endParaRPr>
          </a:p>
          <a:p>
            <a:pPr lvl="0" marL="414866" indent="-186266">
              <a:lnSpc>
                <a:spcPct val="100000"/>
              </a:lnSpc>
              <a:spcBef>
                <a:spcPts val="1900"/>
              </a:spcBef>
              <a:buClr>
                <a:srgbClr val="000000"/>
              </a:buClr>
              <a:buSzPct val="100000"/>
              <a:buFont typeface="Arial"/>
              <a:buChar char="●"/>
              <a:defRPr sz="1800"/>
            </a:pPr>
            <a:r>
              <a:rPr b="1" sz="800">
                <a:latin typeface="Arial"/>
                <a:ea typeface="Arial"/>
                <a:cs typeface="Arial"/>
                <a:sym typeface="Arial"/>
              </a:rPr>
              <a:t>Adhering to Standards – </a:t>
            </a:r>
            <a:r>
              <a:rPr sz="800">
                <a:latin typeface="Arial"/>
                <a:ea typeface="Arial"/>
                <a:cs typeface="Arial"/>
                <a:sym typeface="Arial"/>
              </a:rPr>
              <a:t>There are certain things people expect, and not giving them causes confusion. For example, if text has an underline, you expect it to be a link. Doing otherwise is not good usability practice. Sure, you can break some conventions, but most of your Web site should do exactly what people expect it to do!</a:t>
            </a:r>
            <a:endParaRPr sz="1200">
              <a:latin typeface="Arial"/>
              <a:ea typeface="Arial"/>
              <a:cs typeface="Arial"/>
              <a:sym typeface="Arial"/>
            </a:endParaRPr>
          </a:p>
          <a:p>
            <a:pPr lvl="0" marL="414866" indent="-186266">
              <a:lnSpc>
                <a:spcPct val="100000"/>
              </a:lnSpc>
              <a:spcBef>
                <a:spcPts val="1900"/>
              </a:spcBef>
              <a:buClr>
                <a:srgbClr val="000000"/>
              </a:buClr>
              <a:buSzPct val="100000"/>
              <a:buFont typeface="Arial"/>
              <a:buChar char="●"/>
              <a:defRPr sz="1800"/>
            </a:pPr>
            <a:r>
              <a:rPr b="1" sz="800">
                <a:latin typeface="Arial"/>
                <a:ea typeface="Arial"/>
                <a:cs typeface="Arial"/>
                <a:sym typeface="Arial"/>
              </a:rPr>
              <a:t>Think about what users will actually do – </a:t>
            </a:r>
            <a:r>
              <a:rPr sz="800">
                <a:latin typeface="Arial"/>
                <a:ea typeface="Arial"/>
                <a:cs typeface="Arial"/>
                <a:sym typeface="Arial"/>
                <a:hlinkClick r:id="rId3" invalidUrl="" action="" tgtFrame="" tooltip="" history="1" highlightClick="0" endSnd="0"/>
              </a:rPr>
              <a:t>Prototyping</a:t>
            </a:r>
            <a:r>
              <a:rPr sz="800">
                <a:latin typeface="Arial"/>
                <a:ea typeface="Arial"/>
                <a:cs typeface="Arial"/>
                <a:sym typeface="Arial"/>
              </a:rPr>
              <a:t> is a common tool used in design to actually ‘try’ out a design. This is done because often when you actually use a design, you notice little things that make a big difference. </a:t>
            </a:r>
            <a:endParaRPr sz="1200">
              <a:latin typeface="Arial"/>
              <a:ea typeface="Arial"/>
              <a:cs typeface="Arial"/>
              <a:sym typeface="Arial"/>
            </a:endParaRPr>
          </a:p>
          <a:p>
            <a:pPr lvl="0" marL="414866" indent="-186266">
              <a:lnSpc>
                <a:spcPct val="100000"/>
              </a:lnSpc>
              <a:spcBef>
                <a:spcPts val="1900"/>
              </a:spcBef>
              <a:buClr>
                <a:srgbClr val="000000"/>
              </a:buClr>
              <a:buSzPct val="100000"/>
              <a:buFont typeface="Arial"/>
              <a:buChar char="●"/>
              <a:defRPr sz="1800"/>
            </a:pPr>
            <a:r>
              <a:rPr b="1" sz="800">
                <a:latin typeface="Arial"/>
                <a:ea typeface="Arial"/>
                <a:cs typeface="Arial"/>
                <a:sym typeface="Arial"/>
              </a:rPr>
              <a:t>Think about user tasks – </a:t>
            </a:r>
            <a:r>
              <a:rPr sz="800">
                <a:latin typeface="Arial"/>
                <a:ea typeface="Arial"/>
                <a:cs typeface="Arial"/>
                <a:sym typeface="Arial"/>
              </a:rPr>
              <a:t>When a user comes to your site what are they actually trying to do? List out the different types of tasks people might do on a site, how they will achieve them, and how easy you want to make it for them. This might mean having really common tasks on your homepage (e.g. ‘start shopping’, ‘learn about what we do,’ etc.) or it might mean ensuring something like having a search box always easily accessible. At the end of the day, your Web design is a tool for people to use, and people don’t like using annoying tools!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 name="Shape 110"/>
          <p:cNvSpPr/>
          <p:nvPr>
            <p:ph type="sldImg"/>
          </p:nvPr>
        </p:nvSpPr>
        <p:spPr>
          <a:prstGeom prst="rect">
            <a:avLst/>
          </a:prstGeom>
        </p:spPr>
        <p:txBody>
          <a:bodyPr/>
          <a:lstStyle/>
          <a:p>
            <a:pPr lvl="0"/>
          </a:p>
        </p:txBody>
      </p:sp>
      <p:sp>
        <p:nvSpPr>
          <p:cNvPr id="111" name="Shape 111"/>
          <p:cNvSpPr/>
          <p:nvPr>
            <p:ph type="body" sz="quarter" idx="1"/>
          </p:nvPr>
        </p:nvSpPr>
        <p:spPr>
          <a:prstGeom prst="rect">
            <a:avLst/>
          </a:prstGeom>
        </p:spPr>
        <p:txBody>
          <a:bodyPr/>
          <a:lstStyle/>
          <a:p>
            <a:pPr lvl="0">
              <a:lnSpc>
                <a:spcPct val="100000"/>
              </a:lnSpc>
              <a:defRPr sz="1800"/>
            </a:pPr>
            <a:r>
              <a:rPr b="1" sz="1600">
                <a:latin typeface="Arial"/>
                <a:ea typeface="Arial"/>
                <a:cs typeface="Arial"/>
                <a:sym typeface="Arial"/>
              </a:rPr>
              <a:t>Alignment</a:t>
            </a:r>
            <a:endParaRPr sz="1200">
              <a:latin typeface="Arial"/>
              <a:ea typeface="Arial"/>
              <a:cs typeface="Arial"/>
              <a:sym typeface="Arial"/>
            </a:endParaRPr>
          </a:p>
          <a:p>
            <a:pPr lvl="0">
              <a:lnSpc>
                <a:spcPct val="100000"/>
              </a:lnSpc>
              <a:defRPr sz="1800"/>
            </a:pPr>
            <a:endParaRPr sz="1000">
              <a:latin typeface="Arial"/>
              <a:ea typeface="Arial"/>
              <a:cs typeface="Arial"/>
              <a:sym typeface="Arial"/>
            </a:endParaRPr>
          </a:p>
          <a:p>
            <a:pPr lvl="0">
              <a:lnSpc>
                <a:spcPct val="100000"/>
              </a:lnSpc>
              <a:defRPr sz="1800"/>
            </a:pPr>
            <a:r>
              <a:rPr sz="1000">
                <a:latin typeface="Arial"/>
                <a:ea typeface="Arial"/>
                <a:cs typeface="Arial"/>
                <a:sym typeface="Arial"/>
              </a:rPr>
              <a:t>Directions: Rearrange the elements on the page, paying attention to alignment. Elements should be aligned to each other and the page. Elements should also be evenly spaced.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ph type="sldImg"/>
          </p:nvPr>
        </p:nvSpPr>
        <p:spPr>
          <a:prstGeom prst="rect">
            <a:avLst/>
          </a:prstGeom>
        </p:spPr>
        <p:txBody>
          <a:bodyPr/>
          <a:lstStyle/>
          <a:p>
            <a:pPr lvl="0"/>
          </a:p>
        </p:txBody>
      </p:sp>
      <p:sp>
        <p:nvSpPr>
          <p:cNvPr id="128" name="Shape 128"/>
          <p:cNvSpPr/>
          <p:nvPr>
            <p:ph type="body" sz="quarter" idx="1"/>
          </p:nvPr>
        </p:nvSpPr>
        <p:spPr>
          <a:prstGeom prst="rect">
            <a:avLst/>
          </a:prstGeom>
        </p:spPr>
        <p:txBody>
          <a:bodyPr/>
          <a:lstStyle/>
          <a:p>
            <a:pPr lvl="0">
              <a:lnSpc>
                <a:spcPct val="100000"/>
              </a:lnSpc>
              <a:defRPr sz="1800"/>
            </a:pPr>
            <a:r>
              <a:rPr b="1" sz="1600">
                <a:latin typeface="Arial"/>
                <a:ea typeface="Arial"/>
                <a:cs typeface="Arial"/>
                <a:sym typeface="Arial"/>
              </a:rPr>
              <a:t>Consistency</a:t>
            </a:r>
            <a:endParaRPr sz="1200">
              <a:latin typeface="Arial"/>
              <a:ea typeface="Arial"/>
              <a:cs typeface="Arial"/>
              <a:sym typeface="Arial"/>
            </a:endParaRPr>
          </a:p>
          <a:p>
            <a:pPr lvl="0">
              <a:lnSpc>
                <a:spcPct val="100000"/>
              </a:lnSpc>
              <a:defRPr sz="1800"/>
            </a:pPr>
            <a:endParaRPr sz="1000">
              <a:latin typeface="Arial"/>
              <a:ea typeface="Arial"/>
              <a:cs typeface="Arial"/>
              <a:sym typeface="Arial"/>
            </a:endParaRPr>
          </a:p>
          <a:p>
            <a:pPr lvl="0">
              <a:lnSpc>
                <a:spcPct val="100000"/>
              </a:lnSpc>
              <a:defRPr sz="1800"/>
            </a:pPr>
            <a:r>
              <a:rPr sz="1000">
                <a:latin typeface="Arial"/>
                <a:ea typeface="Arial"/>
                <a:cs typeface="Arial"/>
                <a:sym typeface="Arial"/>
              </a:rPr>
              <a:t>Directions: In each row, select the one that doesn’t belong. Answer the question in the text box provided.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lvl="0"/>
          </a:p>
        </p:txBody>
      </p:sp>
      <p:sp>
        <p:nvSpPr>
          <p:cNvPr id="132" name="Shape 132"/>
          <p:cNvSpPr/>
          <p:nvPr>
            <p:ph type="body" sz="quarter" idx="1"/>
          </p:nvPr>
        </p:nvSpPr>
        <p:spPr>
          <a:prstGeom prst="rect">
            <a:avLst/>
          </a:prstGeom>
        </p:spPr>
        <p:txBody>
          <a:bodyPr/>
          <a:lstStyle/>
          <a:p>
            <a:pPr lvl="0">
              <a:lnSpc>
                <a:spcPct val="100000"/>
              </a:lnSpc>
              <a:defRPr sz="1800"/>
            </a:pPr>
            <a:r>
              <a:rPr b="1" sz="1600">
                <a:latin typeface="Arial"/>
                <a:ea typeface="Arial"/>
                <a:cs typeface="Arial"/>
                <a:sym typeface="Arial"/>
              </a:rPr>
              <a:t>Color</a:t>
            </a:r>
            <a:endParaRPr sz="1200">
              <a:latin typeface="Arial"/>
              <a:ea typeface="Arial"/>
              <a:cs typeface="Arial"/>
              <a:sym typeface="Arial"/>
            </a:endParaRPr>
          </a:p>
          <a:p>
            <a:pPr lvl="0">
              <a:lnSpc>
                <a:spcPct val="100000"/>
              </a:lnSpc>
              <a:defRPr sz="1800"/>
            </a:pPr>
            <a:endParaRPr sz="1000">
              <a:latin typeface="Arial"/>
              <a:ea typeface="Arial"/>
              <a:cs typeface="Arial"/>
              <a:sym typeface="Arial"/>
            </a:endParaRPr>
          </a:p>
          <a:p>
            <a:pPr lvl="0">
              <a:lnSpc>
                <a:spcPct val="100000"/>
              </a:lnSpc>
              <a:defRPr sz="1800"/>
            </a:pPr>
            <a:r>
              <a:rPr sz="1000">
                <a:latin typeface="Arial"/>
                <a:ea typeface="Arial"/>
                <a:cs typeface="Arial"/>
                <a:sym typeface="Arial"/>
              </a:rPr>
              <a:t>Directions: Create a color scheme for this website that complements the existing images, logo, and elements. Be sure to use shapes to section off the following areas:</a:t>
            </a:r>
            <a:br>
              <a:rPr sz="1000">
                <a:latin typeface="Arial"/>
                <a:ea typeface="Arial"/>
                <a:cs typeface="Arial"/>
                <a:sym typeface="Arial"/>
              </a:rPr>
            </a:br>
            <a:r>
              <a:rPr i="1" sz="1000">
                <a:latin typeface="Arial"/>
                <a:ea typeface="Arial"/>
                <a:cs typeface="Arial"/>
                <a:sym typeface="Arial"/>
              </a:rPr>
              <a:t>*Hint: Send your shapes to the back so they appear behind the website content.</a:t>
            </a:r>
            <a:endParaRPr sz="1200">
              <a:latin typeface="Arial"/>
              <a:ea typeface="Arial"/>
              <a:cs typeface="Arial"/>
              <a:sym typeface="Arial"/>
            </a:endParaRPr>
          </a:p>
          <a:p>
            <a:pPr lvl="0">
              <a:lnSpc>
                <a:spcPct val="100000"/>
              </a:lnSpc>
              <a:defRPr sz="1800"/>
            </a:pPr>
            <a:endParaRPr sz="1000">
              <a:latin typeface="Arial"/>
              <a:ea typeface="Arial"/>
              <a:cs typeface="Arial"/>
              <a:sym typeface="Arial"/>
            </a:endParaRPr>
          </a:p>
          <a:p>
            <a:pPr lvl="0" marL="408516" indent="-243416">
              <a:lnSpc>
                <a:spcPct val="100000"/>
              </a:lnSpc>
              <a:buClr>
                <a:srgbClr val="000000"/>
              </a:buClr>
              <a:buSzPct val="100000"/>
              <a:buFont typeface="Arial"/>
              <a:buChar char="●"/>
              <a:defRPr sz="1800"/>
            </a:pPr>
            <a:r>
              <a:rPr b="1" sz="1000">
                <a:latin typeface="Arial"/>
                <a:ea typeface="Arial"/>
                <a:cs typeface="Arial"/>
                <a:sym typeface="Arial"/>
              </a:rPr>
              <a:t>Navigation</a:t>
            </a:r>
            <a:endParaRPr sz="1200">
              <a:latin typeface="Arial"/>
              <a:ea typeface="Arial"/>
              <a:cs typeface="Arial"/>
              <a:sym typeface="Arial"/>
            </a:endParaRPr>
          </a:p>
          <a:p>
            <a:pPr lvl="0" marL="408516" indent="-243416">
              <a:lnSpc>
                <a:spcPct val="100000"/>
              </a:lnSpc>
              <a:buClr>
                <a:srgbClr val="000000"/>
              </a:buClr>
              <a:buSzPct val="100000"/>
              <a:buFont typeface="Arial"/>
              <a:buChar char="●"/>
              <a:defRPr sz="1800"/>
            </a:pPr>
            <a:r>
              <a:rPr b="1" sz="1000">
                <a:latin typeface="Arial"/>
                <a:ea typeface="Arial"/>
                <a:cs typeface="Arial"/>
                <a:sym typeface="Arial"/>
              </a:rPr>
              <a:t>Background</a:t>
            </a:r>
            <a:endParaRPr sz="1200">
              <a:latin typeface="Arial"/>
              <a:ea typeface="Arial"/>
              <a:cs typeface="Arial"/>
              <a:sym typeface="Arial"/>
            </a:endParaRPr>
          </a:p>
          <a:p>
            <a:pPr lvl="0" marL="408516" indent="-243416">
              <a:lnSpc>
                <a:spcPct val="100000"/>
              </a:lnSpc>
              <a:buClr>
                <a:srgbClr val="000000"/>
              </a:buClr>
              <a:buSzPct val="100000"/>
              <a:buFont typeface="Arial"/>
              <a:buChar char="●"/>
              <a:defRPr sz="1800"/>
            </a:pPr>
            <a:r>
              <a:rPr b="1" sz="1000">
                <a:latin typeface="Arial"/>
                <a:ea typeface="Arial"/>
                <a:cs typeface="Arial"/>
                <a:sym typeface="Arial"/>
              </a:rPr>
              <a:t>Footer</a:t>
            </a:r>
            <a:endParaRPr sz="1200">
              <a:latin typeface="Arial"/>
              <a:ea typeface="Arial"/>
              <a:cs typeface="Arial"/>
              <a:sym typeface="Arial"/>
            </a:endParaRPr>
          </a:p>
          <a:p>
            <a:pPr lvl="0" marL="408516" indent="-243416">
              <a:lnSpc>
                <a:spcPct val="100000"/>
              </a:lnSpc>
              <a:buClr>
                <a:srgbClr val="000000"/>
              </a:buClr>
              <a:buSzPct val="100000"/>
              <a:buFont typeface="Arial"/>
              <a:buChar char="●"/>
              <a:defRPr sz="1800"/>
            </a:pPr>
            <a:r>
              <a:rPr b="1" sz="1000">
                <a:latin typeface="Arial"/>
                <a:ea typeface="Arial"/>
                <a:cs typeface="Arial"/>
                <a:sym typeface="Arial"/>
              </a:rPr>
              <a:t>Features</a:t>
            </a:r>
            <a:endParaRPr sz="1200">
              <a:latin typeface="Arial"/>
              <a:ea typeface="Arial"/>
              <a:cs typeface="Arial"/>
              <a:sym typeface="Arial"/>
            </a:endParaRPr>
          </a:p>
          <a:p>
            <a:pPr lvl="0" marL="408516" indent="-243416">
              <a:lnSpc>
                <a:spcPct val="100000"/>
              </a:lnSpc>
              <a:buClr>
                <a:srgbClr val="000000"/>
              </a:buClr>
              <a:buSzPct val="100000"/>
              <a:buFont typeface="Arial"/>
              <a:buChar char="●"/>
              <a:defRPr sz="1800"/>
            </a:pPr>
            <a:r>
              <a:rPr b="1" sz="1000">
                <a:latin typeface="Arial"/>
                <a:ea typeface="Arial"/>
                <a:cs typeface="Arial"/>
                <a:sym typeface="Arial"/>
              </a:rPr>
              <a:t>Screenshots</a:t>
            </a:r>
            <a:endParaRPr sz="1200">
              <a:latin typeface="Arial"/>
              <a:ea typeface="Arial"/>
              <a:cs typeface="Arial"/>
              <a:sym typeface="Arial"/>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5" name="Shape 5"/>
          <p:cNvSpPr/>
          <p:nvPr>
            <p:ph type="title"/>
          </p:nvPr>
        </p:nvSpPr>
        <p:spPr>
          <a:xfrm>
            <a:off x="1028700" y="991556"/>
            <a:ext cx="11658600" cy="8152350"/>
          </a:xfrm>
          <a:prstGeom prst="rect">
            <a:avLst/>
          </a:prstGeom>
        </p:spPr>
        <p:txBody>
          <a:bodyPr/>
          <a:lstStyle/>
          <a:p>
            <a:pPr lvl="0" algn="ctr">
              <a:defRPr sz="10100"/>
            </a:pPr>
          </a:p>
        </p:txBody>
      </p:sp>
      <p:sp>
        <p:nvSpPr>
          <p:cNvPr id="6" name="Shape 6"/>
          <p:cNvSpPr/>
          <p:nvPr>
            <p:ph type="body" idx="1"/>
          </p:nvPr>
        </p:nvSpPr>
        <p:spPr>
          <a:xfrm>
            <a:off x="1028700" y="9466843"/>
            <a:ext cx="11658600" cy="6902250"/>
          </a:xfrm>
          <a:prstGeom prst="rect">
            <a:avLst/>
          </a:prstGeom>
        </p:spPr>
        <p:txBody>
          <a:bodyPr/>
          <a:lstStyle/>
          <a:p>
            <a:pPr lvl="0" algn="ctr">
              <a:defRPr>
                <a:solidFill>
                  <a:srgbClr val="666666"/>
                </a:solidFill>
              </a:defRPr>
            </a:pPr>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Body">
    <p:spTree>
      <p:nvGrpSpPr>
        <p:cNvPr id="1" name=""/>
        <p:cNvGrpSpPr/>
        <p:nvPr/>
      </p:nvGrpSpPr>
      <p:grpSpPr>
        <a:xfrm>
          <a:off x="0" y="0"/>
          <a:ext cx="0" cy="0"/>
          <a:chOff x="0" y="0"/>
          <a:chExt cx="0" cy="0"/>
        </a:xfrm>
      </p:grpSpPr>
      <p:sp>
        <p:nvSpPr>
          <p:cNvPr id="8" name="Shape 8"/>
          <p:cNvSpPr/>
          <p:nvPr>
            <p:ph type="title"/>
          </p:nvPr>
        </p:nvSpPr>
        <p:spPr>
          <a:prstGeom prst="rect">
            <a:avLst/>
          </a:prstGeom>
        </p:spPr>
        <p:txBody>
          <a:bodyPr/>
          <a:lstStyle/>
          <a:p>
            <a:pPr lvl="0"/>
          </a:p>
        </p:txBody>
      </p:sp>
      <p:sp>
        <p:nvSpPr>
          <p:cNvPr id="9" name="Shape 9"/>
          <p:cNvSpPr/>
          <p:nvPr>
            <p:ph type="body" idx="1"/>
          </p:nvPr>
        </p:nvSpPr>
        <p:spPr>
          <a:prstGeom prst="rect">
            <a:avLst/>
          </a:prstGeom>
        </p:spPr>
        <p:txBody>
          <a:bodyPr/>
          <a:lstStyle/>
          <a:p>
            <a:pPr lvl="0"/>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and Two Columns">
    <p:spTree>
      <p:nvGrpSpPr>
        <p:cNvPr id="1" name=""/>
        <p:cNvGrpSpPr/>
        <p:nvPr/>
      </p:nvGrpSpPr>
      <p:grpSpPr>
        <a:xfrm>
          <a:off x="0" y="0"/>
          <a:ext cx="0" cy="0"/>
          <a:chOff x="0" y="0"/>
          <a:chExt cx="0" cy="0"/>
        </a:xfrm>
      </p:grpSpPr>
      <p:sp>
        <p:nvSpPr>
          <p:cNvPr id="11" name="Shape 11"/>
          <p:cNvSpPr/>
          <p:nvPr>
            <p:ph type="title"/>
          </p:nvPr>
        </p:nvSpPr>
        <p:spPr>
          <a:prstGeom prst="rect">
            <a:avLst/>
          </a:prstGeom>
        </p:spPr>
        <p:txBody>
          <a:bodyPr/>
          <a:lstStyle/>
          <a:p>
            <a:pPr lvl="0"/>
          </a:p>
        </p:txBody>
      </p:sp>
      <p:sp>
        <p:nvSpPr>
          <p:cNvPr id="12" name="Shape 12"/>
          <p:cNvSpPr/>
          <p:nvPr>
            <p:ph type="body" idx="1"/>
          </p:nvPr>
        </p:nvSpPr>
        <p:spPr>
          <a:xfrm>
            <a:off x="685800" y="4000500"/>
            <a:ext cx="5991901" cy="13144500"/>
          </a:xfrm>
          <a:prstGeom prst="rect">
            <a:avLst/>
          </a:prstGeom>
        </p:spPr>
        <p:txBody>
          <a:bodyPr/>
          <a:lstStyle/>
          <a:p>
            <a:pPr lvl="0"/>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14" name="Shape 14"/>
          <p:cNvSpPr/>
          <p:nvPr>
            <p:ph type="title"/>
          </p:nvPr>
        </p:nvSpPr>
        <p:spPr>
          <a:prstGeom prst="rect">
            <a:avLst/>
          </a:prstGeom>
        </p:spPr>
        <p:txBody>
          <a:bodyPr/>
          <a:lstStyle/>
          <a:p>
            <a:pPr lvl="0"/>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aption">
    <p:spTree>
      <p:nvGrpSpPr>
        <p:cNvPr id="1" name=""/>
        <p:cNvGrpSpPr/>
        <p:nvPr/>
      </p:nvGrpSpPr>
      <p:grpSpPr>
        <a:xfrm>
          <a:off x="0" y="0"/>
          <a:ext cx="0" cy="0"/>
          <a:chOff x="0" y="0"/>
          <a:chExt cx="0" cy="0"/>
        </a:xfrm>
      </p:grpSpPr>
      <p:sp>
        <p:nvSpPr>
          <p:cNvPr id="16" name="Shape 16"/>
          <p:cNvSpPr/>
          <p:nvPr>
            <p:ph type="body" idx="1"/>
          </p:nvPr>
        </p:nvSpPr>
        <p:spPr>
          <a:xfrm>
            <a:off x="685800" y="14687697"/>
            <a:ext cx="12344400" cy="2457303"/>
          </a:xfrm>
          <a:prstGeom prst="rect">
            <a:avLst/>
          </a:prstGeom>
        </p:spPr>
        <p:txBody>
          <a:bodyPr/>
          <a:lstStyle/>
          <a:p>
            <a:pPr lvl="0" algn="ctr">
              <a:spcBef>
                <a:spcPts val="800"/>
              </a:spcBef>
              <a:defRPr sz="3800"/>
            </a:pP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685800" y="0"/>
            <a:ext cx="12344400" cy="3544694"/>
          </a:xfrm>
          <a:prstGeom prst="rect">
            <a:avLst/>
          </a:prstGeom>
          <a:ln w="12700">
            <a:miter lim="400000"/>
          </a:ln>
        </p:spPr>
        <p:txBody>
          <a:bodyPr lIns="193000" tIns="193000" rIns="193000" bIns="193000" anchor="b"/>
          <a:lstStyle/>
          <a:p>
            <a:pPr lvl="0"/>
          </a:p>
        </p:txBody>
      </p:sp>
      <p:sp>
        <p:nvSpPr>
          <p:cNvPr id="3" name="Shape 3"/>
          <p:cNvSpPr/>
          <p:nvPr>
            <p:ph type="body" idx="1"/>
          </p:nvPr>
        </p:nvSpPr>
        <p:spPr>
          <a:xfrm>
            <a:off x="685800" y="4000500"/>
            <a:ext cx="12344400" cy="13144500"/>
          </a:xfrm>
          <a:prstGeom prst="rect">
            <a:avLst/>
          </a:prstGeom>
          <a:ln w="12700">
            <a:miter lim="400000"/>
          </a:ln>
        </p:spPr>
        <p:txBody>
          <a:bodyPr lIns="193000" tIns="193000" rIns="193000" bIns="193000"/>
          <a:lstStyle/>
          <a:p>
            <a:pPr lvl="0"/>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Lst>
  <p:transition spd="med" advClick="1"/>
  <p:txStyles>
    <p:titleStyle>
      <a:lvl1pPr>
        <a:defRPr sz="1400">
          <a:latin typeface="Arial"/>
          <a:ea typeface="Arial"/>
          <a:cs typeface="Arial"/>
          <a:sym typeface="Arial"/>
        </a:defRPr>
      </a:lvl1pPr>
      <a:lvl2pPr>
        <a:defRPr sz="1400">
          <a:latin typeface="Arial"/>
          <a:ea typeface="Arial"/>
          <a:cs typeface="Arial"/>
          <a:sym typeface="Arial"/>
        </a:defRPr>
      </a:lvl2pPr>
      <a:lvl3pPr>
        <a:defRPr sz="1400">
          <a:latin typeface="Arial"/>
          <a:ea typeface="Arial"/>
          <a:cs typeface="Arial"/>
          <a:sym typeface="Arial"/>
        </a:defRPr>
      </a:lvl3pPr>
      <a:lvl4pPr>
        <a:defRPr sz="1400">
          <a:latin typeface="Arial"/>
          <a:ea typeface="Arial"/>
          <a:cs typeface="Arial"/>
          <a:sym typeface="Arial"/>
        </a:defRPr>
      </a:lvl4pPr>
      <a:lvl5pPr>
        <a:defRPr sz="1400">
          <a:latin typeface="Arial"/>
          <a:ea typeface="Arial"/>
          <a:cs typeface="Arial"/>
          <a:sym typeface="Arial"/>
        </a:defRPr>
      </a:lvl5pPr>
      <a:lvl6pPr>
        <a:defRPr sz="1400">
          <a:latin typeface="Arial"/>
          <a:ea typeface="Arial"/>
          <a:cs typeface="Arial"/>
          <a:sym typeface="Arial"/>
        </a:defRPr>
      </a:lvl6pPr>
      <a:lvl7pPr>
        <a:defRPr sz="1400">
          <a:latin typeface="Arial"/>
          <a:ea typeface="Arial"/>
          <a:cs typeface="Arial"/>
          <a:sym typeface="Arial"/>
        </a:defRPr>
      </a:lvl7pPr>
      <a:lvl8pPr>
        <a:defRPr sz="1400">
          <a:latin typeface="Arial"/>
          <a:ea typeface="Arial"/>
          <a:cs typeface="Arial"/>
          <a:sym typeface="Arial"/>
        </a:defRPr>
      </a:lvl8pPr>
      <a:lvl9pPr>
        <a:defRPr sz="1400">
          <a:latin typeface="Arial"/>
          <a:ea typeface="Arial"/>
          <a:cs typeface="Arial"/>
          <a:sym typeface="Arial"/>
        </a:defRPr>
      </a:lvl9pPr>
    </p:titleStyle>
    <p:bodyStyle>
      <a:lvl1pPr>
        <a:defRPr sz="1400">
          <a:latin typeface="Arial"/>
          <a:ea typeface="Arial"/>
          <a:cs typeface="Arial"/>
          <a:sym typeface="Arial"/>
        </a:defRPr>
      </a:lvl1pPr>
      <a:lvl2pPr>
        <a:defRPr sz="1400">
          <a:latin typeface="Arial"/>
          <a:ea typeface="Arial"/>
          <a:cs typeface="Arial"/>
          <a:sym typeface="Arial"/>
        </a:defRPr>
      </a:lvl2pPr>
      <a:lvl3pPr>
        <a:defRPr sz="1400">
          <a:latin typeface="Arial"/>
          <a:ea typeface="Arial"/>
          <a:cs typeface="Arial"/>
          <a:sym typeface="Arial"/>
        </a:defRPr>
      </a:lvl3pPr>
      <a:lvl4pPr>
        <a:defRPr sz="1400">
          <a:latin typeface="Arial"/>
          <a:ea typeface="Arial"/>
          <a:cs typeface="Arial"/>
          <a:sym typeface="Arial"/>
        </a:defRPr>
      </a:lvl4pPr>
      <a:lvl5pPr>
        <a:defRPr sz="1400">
          <a:latin typeface="Arial"/>
          <a:ea typeface="Arial"/>
          <a:cs typeface="Arial"/>
          <a:sym typeface="Arial"/>
        </a:defRPr>
      </a:lvl5pPr>
      <a:lvl6pPr>
        <a:defRPr sz="1400">
          <a:latin typeface="Arial"/>
          <a:ea typeface="Arial"/>
          <a:cs typeface="Arial"/>
          <a:sym typeface="Arial"/>
        </a:defRPr>
      </a:lvl6pPr>
      <a:lvl7pPr>
        <a:defRPr sz="1400">
          <a:latin typeface="Arial"/>
          <a:ea typeface="Arial"/>
          <a:cs typeface="Arial"/>
          <a:sym typeface="Arial"/>
        </a:defRPr>
      </a:lvl7pPr>
      <a:lvl8pPr>
        <a:defRPr sz="1400">
          <a:latin typeface="Arial"/>
          <a:ea typeface="Arial"/>
          <a:cs typeface="Arial"/>
          <a:sym typeface="Arial"/>
        </a:defRPr>
      </a:lvl8pPr>
      <a:lvl9pPr>
        <a:defRPr sz="1400">
          <a:latin typeface="Arial"/>
          <a:ea typeface="Arial"/>
          <a:cs typeface="Arial"/>
          <a:sym typeface="Arial"/>
        </a:defRPr>
      </a:lvl9pPr>
    </p:bodyStyle>
    <p:otherStyle>
      <a:lvl1pPr algn="r">
        <a:defRPr sz="1200">
          <a:solidFill>
            <a:schemeClr val="tx1"/>
          </a:solidFill>
          <a:latin typeface="+mn-lt"/>
          <a:ea typeface="+mn-ea"/>
          <a:cs typeface="+mn-cs"/>
          <a:sym typeface="Arial"/>
        </a:defRPr>
      </a:lvl1pPr>
      <a:lvl2pPr algn="r">
        <a:defRPr sz="1200">
          <a:solidFill>
            <a:schemeClr val="tx1"/>
          </a:solidFill>
          <a:latin typeface="+mn-lt"/>
          <a:ea typeface="+mn-ea"/>
          <a:cs typeface="+mn-cs"/>
          <a:sym typeface="Arial"/>
        </a:defRPr>
      </a:lvl2pPr>
      <a:lvl3pPr algn="r">
        <a:defRPr sz="1200">
          <a:solidFill>
            <a:schemeClr val="tx1"/>
          </a:solidFill>
          <a:latin typeface="+mn-lt"/>
          <a:ea typeface="+mn-ea"/>
          <a:cs typeface="+mn-cs"/>
          <a:sym typeface="Arial"/>
        </a:defRPr>
      </a:lvl3pPr>
      <a:lvl4pPr algn="r">
        <a:defRPr sz="1200">
          <a:solidFill>
            <a:schemeClr val="tx1"/>
          </a:solidFill>
          <a:latin typeface="+mn-lt"/>
          <a:ea typeface="+mn-ea"/>
          <a:cs typeface="+mn-cs"/>
          <a:sym typeface="Arial"/>
        </a:defRPr>
      </a:lvl4pPr>
      <a:lvl5pPr algn="r">
        <a:defRPr sz="1200">
          <a:solidFill>
            <a:schemeClr val="tx1"/>
          </a:solidFill>
          <a:latin typeface="+mn-lt"/>
          <a:ea typeface="+mn-ea"/>
          <a:cs typeface="+mn-cs"/>
          <a:sym typeface="Arial"/>
        </a:defRPr>
      </a:lvl5pPr>
      <a:lvl6pPr algn="r">
        <a:defRPr sz="1200">
          <a:solidFill>
            <a:schemeClr val="tx1"/>
          </a:solidFill>
          <a:latin typeface="+mn-lt"/>
          <a:ea typeface="+mn-ea"/>
          <a:cs typeface="+mn-cs"/>
          <a:sym typeface="Arial"/>
        </a:defRPr>
      </a:lvl6pPr>
      <a:lvl7pPr algn="r">
        <a:defRPr sz="1200">
          <a:solidFill>
            <a:schemeClr val="tx1"/>
          </a:solidFill>
          <a:latin typeface="+mn-lt"/>
          <a:ea typeface="+mn-ea"/>
          <a:cs typeface="+mn-cs"/>
          <a:sym typeface="Arial"/>
        </a:defRPr>
      </a:lvl7pPr>
      <a:lvl8pPr algn="r">
        <a:defRPr sz="1200">
          <a:solidFill>
            <a:schemeClr val="tx1"/>
          </a:solidFill>
          <a:latin typeface="+mn-lt"/>
          <a:ea typeface="+mn-ea"/>
          <a:cs typeface="+mn-cs"/>
          <a:sym typeface="Arial"/>
        </a:defRPr>
      </a:lvl8pPr>
      <a:lvl9pPr algn="r">
        <a:defRPr sz="1200">
          <a:solidFill>
            <a:schemeClr val="tx1"/>
          </a:solidFill>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jpeg"/><Relationship Id="rId5" Type="http://schemas.openxmlformats.org/officeDocument/2006/relationships/image" Target="../media/image2.jpe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6.png"/><Relationship Id="rId11" Type="http://schemas.openxmlformats.org/officeDocument/2006/relationships/image" Target="../media/image7.png"/><Relationship Id="rId12" Type="http://schemas.openxmlformats.org/officeDocument/2006/relationships/image" Target="../media/image3.jpeg"/><Relationship Id="rId13" Type="http://schemas.openxmlformats.org/officeDocument/2006/relationships/image" Target="../media/image4.jpeg"/><Relationship Id="rId14" Type="http://schemas.openxmlformats.org/officeDocument/2006/relationships/image" Target="../media/image8.png"/><Relationship Id="rId15" Type="http://schemas.openxmlformats.org/officeDocument/2006/relationships/image" Target="../media/image5.jpeg"/><Relationship Id="rId16" Type="http://schemas.openxmlformats.org/officeDocument/2006/relationships/image" Target="../media/image9.png"/><Relationship Id="rId17" Type="http://schemas.openxmlformats.org/officeDocument/2006/relationships/image" Target="../media/image10.png"/><Relationship Id="rId18" Type="http://schemas.openxmlformats.org/officeDocument/2006/relationships/image" Target="../media/image11.png"/><Relationship Id="rId19" Type="http://schemas.openxmlformats.org/officeDocument/2006/relationships/image" Target="../media/image12.png"/><Relationship Id="rId20" Type="http://schemas.openxmlformats.org/officeDocument/2006/relationships/image" Target="../media/image13.png"/><Relationship Id="rId21" Type="http://schemas.openxmlformats.org/officeDocument/2006/relationships/image" Target="../media/image14.png"/><Relationship Id="rId22" Type="http://schemas.openxmlformats.org/officeDocument/2006/relationships/image" Target="../media/image6.jpeg"/><Relationship Id="rId23" Type="http://schemas.openxmlformats.org/officeDocument/2006/relationships/image" Target="../media/image7.jpeg"/><Relationship Id="rId24" Type="http://schemas.openxmlformats.org/officeDocument/2006/relationships/image" Target="../media/image1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jpe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1" Type="http://schemas.openxmlformats.org/officeDocument/2006/relationships/image" Target="../media/image29.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 name="image1.png"/>
          <p:cNvPicPr/>
          <p:nvPr/>
        </p:nvPicPr>
        <p:blipFill>
          <a:blip r:embed="rId3">
            <a:extLst/>
          </a:blip>
          <a:stretch>
            <a:fillRect/>
          </a:stretch>
        </p:blipFill>
        <p:spPr>
          <a:xfrm>
            <a:off x="2185649" y="0"/>
            <a:ext cx="2204654" cy="743141"/>
          </a:xfrm>
          <a:prstGeom prst="rect">
            <a:avLst/>
          </a:prstGeom>
          <a:ln w="12700">
            <a:miter lim="400000"/>
          </a:ln>
        </p:spPr>
      </p:pic>
      <p:pic>
        <p:nvPicPr>
          <p:cNvPr id="22" name="image2.jpg"/>
          <p:cNvPicPr/>
          <p:nvPr/>
        </p:nvPicPr>
        <p:blipFill>
          <a:blip r:embed="rId4">
            <a:extLst/>
          </a:blip>
          <a:stretch>
            <a:fillRect/>
          </a:stretch>
        </p:blipFill>
        <p:spPr>
          <a:xfrm>
            <a:off x="-4601" y="6147608"/>
            <a:ext cx="5392701" cy="2796180"/>
          </a:xfrm>
          <a:prstGeom prst="rect">
            <a:avLst/>
          </a:prstGeom>
          <a:ln w="12700">
            <a:miter lim="400000"/>
          </a:ln>
        </p:spPr>
      </p:pic>
      <p:pic>
        <p:nvPicPr>
          <p:cNvPr id="23" name="image3.jpg"/>
          <p:cNvPicPr/>
          <p:nvPr/>
        </p:nvPicPr>
        <p:blipFill>
          <a:blip r:embed="rId5">
            <a:extLst/>
          </a:blip>
          <a:stretch>
            <a:fillRect/>
          </a:stretch>
        </p:blipFill>
        <p:spPr>
          <a:xfrm>
            <a:off x="8906474" y="2590800"/>
            <a:ext cx="4640226" cy="6022205"/>
          </a:xfrm>
          <a:prstGeom prst="rect">
            <a:avLst/>
          </a:prstGeom>
          <a:ln w="12700">
            <a:miter lim="400000"/>
          </a:ln>
        </p:spPr>
      </p:pic>
      <p:pic>
        <p:nvPicPr>
          <p:cNvPr id="24" name="image4.png"/>
          <p:cNvPicPr/>
          <p:nvPr/>
        </p:nvPicPr>
        <p:blipFill>
          <a:blip r:embed="rId6">
            <a:extLst/>
          </a:blip>
          <a:stretch>
            <a:fillRect/>
          </a:stretch>
        </p:blipFill>
        <p:spPr>
          <a:xfrm>
            <a:off x="8109215" y="7041237"/>
            <a:ext cx="504448" cy="504461"/>
          </a:xfrm>
          <a:prstGeom prst="rect">
            <a:avLst/>
          </a:prstGeom>
          <a:ln w="12700">
            <a:miter lim="400000"/>
          </a:ln>
        </p:spPr>
      </p:pic>
      <p:pic>
        <p:nvPicPr>
          <p:cNvPr id="25" name="image5.png"/>
          <p:cNvPicPr/>
          <p:nvPr/>
        </p:nvPicPr>
        <p:blipFill>
          <a:blip r:embed="rId7">
            <a:extLst/>
          </a:blip>
          <a:stretch>
            <a:fillRect/>
          </a:stretch>
        </p:blipFill>
        <p:spPr>
          <a:xfrm>
            <a:off x="1" y="1381683"/>
            <a:ext cx="13715999" cy="7978569"/>
          </a:xfrm>
          <a:prstGeom prst="rect">
            <a:avLst/>
          </a:prstGeom>
          <a:ln w="12700">
            <a:miter lim="400000"/>
          </a:ln>
        </p:spPr>
      </p:pic>
      <p:pic>
        <p:nvPicPr>
          <p:cNvPr id="26" name="image6.png"/>
          <p:cNvPicPr/>
          <p:nvPr/>
        </p:nvPicPr>
        <p:blipFill>
          <a:blip r:embed="rId8">
            <a:extLst/>
          </a:blip>
          <a:stretch>
            <a:fillRect/>
          </a:stretch>
        </p:blipFill>
        <p:spPr>
          <a:xfrm>
            <a:off x="7070877" y="6531"/>
            <a:ext cx="3467994" cy="743142"/>
          </a:xfrm>
          <a:prstGeom prst="rect">
            <a:avLst/>
          </a:prstGeom>
          <a:ln w="12700">
            <a:miter lim="400000"/>
          </a:ln>
        </p:spPr>
      </p:pic>
      <p:pic>
        <p:nvPicPr>
          <p:cNvPr id="27" name="image7.png"/>
          <p:cNvPicPr/>
          <p:nvPr/>
        </p:nvPicPr>
        <p:blipFill>
          <a:blip r:embed="rId9">
            <a:extLst/>
          </a:blip>
          <a:stretch>
            <a:fillRect/>
          </a:stretch>
        </p:blipFill>
        <p:spPr>
          <a:xfrm>
            <a:off x="0" y="0"/>
            <a:ext cx="1857854" cy="743141"/>
          </a:xfrm>
          <a:prstGeom prst="rect">
            <a:avLst/>
          </a:prstGeom>
          <a:ln w="12700">
            <a:miter lim="400000"/>
          </a:ln>
        </p:spPr>
      </p:pic>
      <p:pic>
        <p:nvPicPr>
          <p:cNvPr id="28" name="image8.png"/>
          <p:cNvPicPr/>
          <p:nvPr/>
        </p:nvPicPr>
        <p:blipFill>
          <a:blip r:embed="rId10">
            <a:extLst/>
          </a:blip>
          <a:stretch>
            <a:fillRect/>
          </a:stretch>
        </p:blipFill>
        <p:spPr>
          <a:xfrm>
            <a:off x="7604768" y="16640539"/>
            <a:ext cx="504448" cy="504461"/>
          </a:xfrm>
          <a:prstGeom prst="rect">
            <a:avLst/>
          </a:prstGeom>
          <a:ln w="12700">
            <a:miter lim="400000"/>
          </a:ln>
        </p:spPr>
      </p:pic>
      <p:pic>
        <p:nvPicPr>
          <p:cNvPr id="29" name="image9.png"/>
          <p:cNvPicPr/>
          <p:nvPr/>
        </p:nvPicPr>
        <p:blipFill>
          <a:blip r:embed="rId11">
            <a:extLst/>
          </a:blip>
          <a:stretch>
            <a:fillRect/>
          </a:stretch>
        </p:blipFill>
        <p:spPr>
          <a:xfrm>
            <a:off x="7070877" y="16640539"/>
            <a:ext cx="504448" cy="504461"/>
          </a:xfrm>
          <a:prstGeom prst="rect">
            <a:avLst/>
          </a:prstGeom>
          <a:ln w="12700">
            <a:miter lim="400000"/>
          </a:ln>
        </p:spPr>
      </p:pic>
      <p:pic>
        <p:nvPicPr>
          <p:cNvPr id="30" name="image10.jpg"/>
          <p:cNvPicPr/>
          <p:nvPr/>
        </p:nvPicPr>
        <p:blipFill>
          <a:blip r:embed="rId12">
            <a:extLst/>
          </a:blip>
          <a:stretch>
            <a:fillRect/>
          </a:stretch>
        </p:blipFill>
        <p:spPr>
          <a:xfrm>
            <a:off x="12509620" y="11700589"/>
            <a:ext cx="1086502" cy="888967"/>
          </a:xfrm>
          <a:prstGeom prst="rect">
            <a:avLst/>
          </a:prstGeom>
          <a:ln w="12700">
            <a:miter lim="400000"/>
          </a:ln>
        </p:spPr>
      </p:pic>
      <p:pic>
        <p:nvPicPr>
          <p:cNvPr id="31" name="image11.jpg"/>
          <p:cNvPicPr/>
          <p:nvPr/>
        </p:nvPicPr>
        <p:blipFill>
          <a:blip r:embed="rId13">
            <a:extLst/>
          </a:blip>
          <a:stretch>
            <a:fillRect/>
          </a:stretch>
        </p:blipFill>
        <p:spPr>
          <a:xfrm>
            <a:off x="8759804" y="11700589"/>
            <a:ext cx="1086502" cy="888967"/>
          </a:xfrm>
          <a:prstGeom prst="rect">
            <a:avLst/>
          </a:prstGeom>
          <a:ln w="12700">
            <a:miter lim="400000"/>
          </a:ln>
        </p:spPr>
      </p:pic>
      <p:pic>
        <p:nvPicPr>
          <p:cNvPr id="32" name="image12.png"/>
          <p:cNvPicPr/>
          <p:nvPr/>
        </p:nvPicPr>
        <p:blipFill>
          <a:blip r:embed="rId14">
            <a:extLst/>
          </a:blip>
          <a:stretch>
            <a:fillRect/>
          </a:stretch>
        </p:blipFill>
        <p:spPr>
          <a:xfrm>
            <a:off x="10953146" y="15827375"/>
            <a:ext cx="2789384" cy="1343025"/>
          </a:xfrm>
          <a:prstGeom prst="rect">
            <a:avLst/>
          </a:prstGeom>
          <a:ln w="12700">
            <a:miter lim="400000"/>
          </a:ln>
        </p:spPr>
      </p:pic>
      <p:pic>
        <p:nvPicPr>
          <p:cNvPr id="33" name="image13.jpg"/>
          <p:cNvPicPr/>
          <p:nvPr/>
        </p:nvPicPr>
        <p:blipFill>
          <a:blip r:embed="rId15">
            <a:extLst/>
          </a:blip>
          <a:stretch>
            <a:fillRect/>
          </a:stretch>
        </p:blipFill>
        <p:spPr>
          <a:xfrm>
            <a:off x="20800" y="9360251"/>
            <a:ext cx="8739006" cy="3346849"/>
          </a:xfrm>
          <a:prstGeom prst="rect">
            <a:avLst/>
          </a:prstGeom>
          <a:ln w="12700">
            <a:miter lim="400000"/>
          </a:ln>
        </p:spPr>
      </p:pic>
      <p:pic>
        <p:nvPicPr>
          <p:cNvPr id="34" name="image14.png"/>
          <p:cNvPicPr/>
          <p:nvPr/>
        </p:nvPicPr>
        <p:blipFill>
          <a:blip r:embed="rId16">
            <a:extLst/>
          </a:blip>
          <a:stretch>
            <a:fillRect/>
          </a:stretch>
        </p:blipFill>
        <p:spPr>
          <a:xfrm>
            <a:off x="4740033" y="0"/>
            <a:ext cx="1857854" cy="743141"/>
          </a:xfrm>
          <a:prstGeom prst="rect">
            <a:avLst/>
          </a:prstGeom>
          <a:ln w="12700">
            <a:miter lim="400000"/>
          </a:ln>
        </p:spPr>
      </p:pic>
      <p:pic>
        <p:nvPicPr>
          <p:cNvPr id="35" name="image15.png"/>
          <p:cNvPicPr/>
          <p:nvPr/>
        </p:nvPicPr>
        <p:blipFill>
          <a:blip r:embed="rId17">
            <a:extLst/>
          </a:blip>
          <a:stretch>
            <a:fillRect/>
          </a:stretch>
        </p:blipFill>
        <p:spPr>
          <a:xfrm>
            <a:off x="6405509" y="16640539"/>
            <a:ext cx="504448" cy="504461"/>
          </a:xfrm>
          <a:prstGeom prst="rect">
            <a:avLst/>
          </a:prstGeom>
          <a:ln w="12700">
            <a:miter lim="400000"/>
          </a:ln>
        </p:spPr>
      </p:pic>
      <p:pic>
        <p:nvPicPr>
          <p:cNvPr id="36" name="image16.png"/>
          <p:cNvPicPr/>
          <p:nvPr/>
        </p:nvPicPr>
        <p:blipFill>
          <a:blip r:embed="rId18">
            <a:extLst/>
          </a:blip>
          <a:stretch>
            <a:fillRect/>
          </a:stretch>
        </p:blipFill>
        <p:spPr>
          <a:xfrm>
            <a:off x="8759804" y="13189700"/>
            <a:ext cx="2095501" cy="1343026"/>
          </a:xfrm>
          <a:prstGeom prst="rect">
            <a:avLst/>
          </a:prstGeom>
          <a:ln w="12700">
            <a:miter lim="400000"/>
          </a:ln>
        </p:spPr>
      </p:pic>
      <p:pic>
        <p:nvPicPr>
          <p:cNvPr id="37" name="image17.png"/>
          <p:cNvPicPr/>
          <p:nvPr/>
        </p:nvPicPr>
        <p:blipFill>
          <a:blip r:embed="rId19">
            <a:extLst/>
          </a:blip>
          <a:stretch>
            <a:fillRect/>
          </a:stretch>
        </p:blipFill>
        <p:spPr>
          <a:xfrm>
            <a:off x="90150" y="13189700"/>
            <a:ext cx="2095501" cy="1343026"/>
          </a:xfrm>
          <a:prstGeom prst="rect">
            <a:avLst/>
          </a:prstGeom>
          <a:ln w="12700">
            <a:miter lim="400000"/>
          </a:ln>
        </p:spPr>
      </p:pic>
      <p:pic>
        <p:nvPicPr>
          <p:cNvPr id="38" name="image18.png"/>
          <p:cNvPicPr/>
          <p:nvPr/>
        </p:nvPicPr>
        <p:blipFill>
          <a:blip r:embed="rId20">
            <a:extLst/>
          </a:blip>
          <a:stretch>
            <a:fillRect/>
          </a:stretch>
        </p:blipFill>
        <p:spPr>
          <a:xfrm>
            <a:off x="3026019" y="13189700"/>
            <a:ext cx="2095501" cy="1343026"/>
          </a:xfrm>
          <a:prstGeom prst="rect">
            <a:avLst/>
          </a:prstGeom>
          <a:ln w="12700">
            <a:miter lim="400000"/>
          </a:ln>
        </p:spPr>
      </p:pic>
      <p:pic>
        <p:nvPicPr>
          <p:cNvPr id="39" name="image19.png"/>
          <p:cNvPicPr/>
          <p:nvPr/>
        </p:nvPicPr>
        <p:blipFill>
          <a:blip r:embed="rId21">
            <a:extLst/>
          </a:blip>
          <a:stretch>
            <a:fillRect/>
          </a:stretch>
        </p:blipFill>
        <p:spPr>
          <a:xfrm>
            <a:off x="6013715" y="13189700"/>
            <a:ext cx="2095501" cy="1343026"/>
          </a:xfrm>
          <a:prstGeom prst="rect">
            <a:avLst/>
          </a:prstGeom>
          <a:ln w="12700">
            <a:miter lim="400000"/>
          </a:ln>
        </p:spPr>
      </p:pic>
      <p:pic>
        <p:nvPicPr>
          <p:cNvPr id="40" name="image20.jpg"/>
          <p:cNvPicPr/>
          <p:nvPr/>
        </p:nvPicPr>
        <p:blipFill>
          <a:blip r:embed="rId22">
            <a:extLst/>
          </a:blip>
          <a:stretch>
            <a:fillRect/>
          </a:stretch>
        </p:blipFill>
        <p:spPr>
          <a:xfrm>
            <a:off x="9995620" y="11700589"/>
            <a:ext cx="1086502" cy="888967"/>
          </a:xfrm>
          <a:prstGeom prst="rect">
            <a:avLst/>
          </a:prstGeom>
          <a:ln w="12700">
            <a:miter lim="400000"/>
          </a:ln>
        </p:spPr>
      </p:pic>
      <p:pic>
        <p:nvPicPr>
          <p:cNvPr id="41" name="image21.jpg"/>
          <p:cNvPicPr/>
          <p:nvPr/>
        </p:nvPicPr>
        <p:blipFill>
          <a:blip r:embed="rId23">
            <a:extLst/>
          </a:blip>
          <a:stretch>
            <a:fillRect/>
          </a:stretch>
        </p:blipFill>
        <p:spPr>
          <a:xfrm>
            <a:off x="11251609" y="11700589"/>
            <a:ext cx="1086502" cy="888967"/>
          </a:xfrm>
          <a:prstGeom prst="rect">
            <a:avLst/>
          </a:prstGeom>
          <a:ln w="12700">
            <a:miter lim="400000"/>
          </a:ln>
        </p:spPr>
      </p:pic>
      <p:pic>
        <p:nvPicPr>
          <p:cNvPr id="42" name="image22.png"/>
          <p:cNvPicPr/>
          <p:nvPr/>
        </p:nvPicPr>
        <p:blipFill>
          <a:blip r:embed="rId24">
            <a:extLst/>
          </a:blip>
          <a:stretch>
            <a:fillRect/>
          </a:stretch>
        </p:blipFill>
        <p:spPr>
          <a:xfrm>
            <a:off x="10993629" y="-9"/>
            <a:ext cx="2823971" cy="743150"/>
          </a:xfrm>
          <a:prstGeom prst="rect">
            <a:avLst/>
          </a:prstGeom>
          <a:ln w="12700">
            <a:miter lim="400000"/>
          </a:ln>
        </p:spPr>
      </p:pic>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6" name="image23.jpg"/>
          <p:cNvPicPr/>
          <p:nvPr/>
        </p:nvPicPr>
        <p:blipFill>
          <a:blip r:embed="rId3">
            <a:extLst/>
          </a:blip>
          <a:stretch>
            <a:fillRect/>
          </a:stretch>
        </p:blipFill>
        <p:spPr>
          <a:xfrm>
            <a:off x="-6901" y="0"/>
            <a:ext cx="13722901" cy="17145000"/>
          </a:xfrm>
          <a:prstGeom prst="rect">
            <a:avLst/>
          </a:prstGeom>
          <a:ln w="12700">
            <a:miter lim="400000"/>
          </a:ln>
        </p:spPr>
      </p:pic>
      <p:pic>
        <p:nvPicPr>
          <p:cNvPr id="47" name="image24.png"/>
          <p:cNvPicPr/>
          <p:nvPr/>
        </p:nvPicPr>
        <p:blipFill>
          <a:blip r:embed="rId4">
            <a:extLst/>
          </a:blip>
          <a:stretch>
            <a:fillRect/>
          </a:stretch>
        </p:blipFill>
        <p:spPr>
          <a:xfrm>
            <a:off x="-6901" y="1572850"/>
            <a:ext cx="4939104" cy="4345350"/>
          </a:xfrm>
          <a:prstGeom prst="rect">
            <a:avLst/>
          </a:prstGeom>
          <a:ln w="12700">
            <a:miter lim="400000"/>
          </a:ln>
        </p:spPr>
      </p:pic>
      <p:pic>
        <p:nvPicPr>
          <p:cNvPr id="48" name="image25.png"/>
          <p:cNvPicPr/>
          <p:nvPr/>
        </p:nvPicPr>
        <p:blipFill>
          <a:blip r:embed="rId5">
            <a:extLst/>
          </a:blip>
          <a:stretch>
            <a:fillRect/>
          </a:stretch>
        </p:blipFill>
        <p:spPr>
          <a:xfrm>
            <a:off x="-620591" y="5353103"/>
            <a:ext cx="7322981" cy="6970297"/>
          </a:xfrm>
          <a:prstGeom prst="rect">
            <a:avLst/>
          </a:prstGeom>
          <a:ln w="12700">
            <a:miter lim="400000"/>
          </a:ln>
        </p:spPr>
      </p:pic>
      <p:pic>
        <p:nvPicPr>
          <p:cNvPr id="49" name="image26.png"/>
          <p:cNvPicPr/>
          <p:nvPr/>
        </p:nvPicPr>
        <p:blipFill>
          <a:blip r:embed="rId6">
            <a:extLst/>
          </a:blip>
          <a:stretch>
            <a:fillRect/>
          </a:stretch>
        </p:blipFill>
        <p:spPr>
          <a:xfrm>
            <a:off x="5327398" y="2531792"/>
            <a:ext cx="9127795" cy="5642621"/>
          </a:xfrm>
          <a:prstGeom prst="rect">
            <a:avLst/>
          </a:prstGeom>
          <a:ln w="12700">
            <a:miter lim="400000"/>
          </a:ln>
        </p:spPr>
      </p:pic>
      <p:pic>
        <p:nvPicPr>
          <p:cNvPr id="50" name="image27.png"/>
          <p:cNvPicPr/>
          <p:nvPr/>
        </p:nvPicPr>
        <p:blipFill>
          <a:blip r:embed="rId7">
            <a:extLst/>
          </a:blip>
          <a:stretch>
            <a:fillRect/>
          </a:stretch>
        </p:blipFill>
        <p:spPr>
          <a:xfrm>
            <a:off x="7049314" y="1572850"/>
            <a:ext cx="6622500" cy="1530743"/>
          </a:xfrm>
          <a:prstGeom prst="rect">
            <a:avLst/>
          </a:prstGeom>
          <a:ln w="12700">
            <a:miter lim="400000"/>
          </a:ln>
        </p:spPr>
      </p:pic>
      <p:sp>
        <p:nvSpPr>
          <p:cNvPr id="51" name="Shape 51"/>
          <p:cNvSpPr/>
          <p:nvPr/>
        </p:nvSpPr>
        <p:spPr>
          <a:xfrm>
            <a:off x="-6902" y="11771796"/>
            <a:ext cx="5327401" cy="28034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lvl1pPr>
          </a:lstStyle>
          <a:p>
            <a:pPr lvl="0">
              <a:defRPr sz="1800"/>
            </a:pPr>
            <a:r>
              <a:rPr sz="2000"/>
              <a:t>This website template has been designed by freewebsitetemplates for you, for free. You can replace all this text with your own text. You can remove any link to our website from this website template, you're free to use this website template without linking back to us. If you're having problems editing this website template, then don't hesitate to ask for help on the forum.</a:t>
            </a:r>
          </a:p>
        </p:txBody>
      </p:sp>
      <p:sp>
        <p:nvSpPr>
          <p:cNvPr id="52" name="Shape 52"/>
          <p:cNvSpPr/>
          <p:nvPr/>
        </p:nvSpPr>
        <p:spPr>
          <a:xfrm>
            <a:off x="7176316" y="7520400"/>
            <a:ext cx="6539384" cy="3387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sz="2000"/>
              <a:t>This website template has been designed by freewebsitetemplates for you, for free. </a:t>
            </a:r>
            <a:endParaRPr sz="2000"/>
          </a:p>
          <a:p>
            <a:pPr lvl="0">
              <a:defRPr sz="1800"/>
            </a:pPr>
            <a:endParaRPr sz="2000"/>
          </a:p>
          <a:p>
            <a:pPr lvl="0">
              <a:defRPr sz="1800"/>
            </a:pPr>
            <a:r>
              <a:rPr sz="2000"/>
              <a:t>You can replace all this text with your own text. You can remove any link to our website from this website template, you're free to use this website template without linking back to us. </a:t>
            </a:r>
            <a:endParaRPr sz="2000"/>
          </a:p>
          <a:p>
            <a:pPr lvl="0">
              <a:defRPr sz="1800"/>
            </a:pPr>
            <a:endParaRPr sz="2000"/>
          </a:p>
          <a:p>
            <a:pPr lvl="0">
              <a:defRPr sz="1800"/>
            </a:pPr>
            <a:r>
              <a:rPr sz="2000"/>
              <a:t>If you're having problems editing this website template, then don't hesitate to ask for help on the forum.</a:t>
            </a:r>
            <a:endParaRPr sz="2000"/>
          </a:p>
        </p:txBody>
      </p:sp>
      <p:sp>
        <p:nvSpPr>
          <p:cNvPr id="53" name="Shape 53"/>
          <p:cNvSpPr/>
          <p:nvPr/>
        </p:nvSpPr>
        <p:spPr>
          <a:xfrm>
            <a:off x="8027999" y="11768597"/>
            <a:ext cx="5688001" cy="3387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sz="2000"/>
              <a:t>This website template has been designed by freewebsitetemplates for you, for free. You can replace all this text with your own text. You can remove any link to our website from this website template, you're free to use this website template without linking back to us. </a:t>
            </a:r>
            <a:endParaRPr sz="2000"/>
          </a:p>
          <a:p>
            <a:pPr lvl="0">
              <a:defRPr sz="1800"/>
            </a:pPr>
            <a:endParaRPr sz="2000"/>
          </a:p>
          <a:p>
            <a:pPr lvl="0">
              <a:defRPr sz="1800"/>
            </a:pPr>
            <a:r>
              <a:rPr sz="2000"/>
              <a:t>If you're having problems editing this website template, then don't hesitate to ask for help on the forum.</a:t>
            </a:r>
            <a:endParaRPr sz="2000"/>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 name="image28.jpg"/>
          <p:cNvPicPr/>
          <p:nvPr/>
        </p:nvPicPr>
        <p:blipFill>
          <a:blip r:embed="rId3">
            <a:extLst/>
          </a:blip>
          <a:stretch>
            <a:fillRect/>
          </a:stretch>
        </p:blipFill>
        <p:spPr>
          <a:xfrm>
            <a:off x="0" y="-1193030"/>
            <a:ext cx="13715999" cy="17145001"/>
          </a:xfrm>
          <a:prstGeom prst="rect">
            <a:avLst/>
          </a:prstGeom>
          <a:ln w="12700">
            <a:miter lim="400000"/>
          </a:ln>
        </p:spPr>
      </p:pic>
      <p:grpSp>
        <p:nvGrpSpPr>
          <p:cNvPr id="60" name="Group 60"/>
          <p:cNvGrpSpPr/>
          <p:nvPr/>
        </p:nvGrpSpPr>
        <p:grpSpPr>
          <a:xfrm>
            <a:off x="5425194" y="-1193030"/>
            <a:ext cx="1483322" cy="711971"/>
            <a:chOff x="0" y="0"/>
            <a:chExt cx="1483320" cy="711970"/>
          </a:xfrm>
        </p:grpSpPr>
        <p:sp>
          <p:nvSpPr>
            <p:cNvPr id="58" name="Shape 58"/>
            <p:cNvSpPr/>
            <p:nvPr/>
          </p:nvSpPr>
          <p:spPr>
            <a:xfrm>
              <a:off x="0" y="-1"/>
              <a:ext cx="1483321" cy="711972"/>
            </a:xfrm>
            <a:prstGeom prst="rect">
              <a:avLst/>
            </a:prstGeom>
            <a:gradFill flip="none" rotWithShape="1">
              <a:gsLst>
                <a:gs pos="0">
                  <a:srgbClr val="2783CD"/>
                </a:gs>
                <a:gs pos="100000">
                  <a:srgbClr val="9EC7FF"/>
                </a:gs>
              </a:gsLst>
              <a:lin ang="16200000" scaled="0"/>
            </a:gradFill>
            <a:ln w="9525" cap="flat">
              <a:solidFill>
                <a:srgbClr val="367EB9"/>
              </a:solidFill>
              <a:prstDash val="solid"/>
              <a:bevel/>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a:solidFill>
                    <a:srgbClr val="FFFFFF"/>
                  </a:solidFill>
                </a:defRPr>
              </a:pPr>
            </a:p>
          </p:txBody>
        </p:sp>
        <p:sp>
          <p:nvSpPr>
            <p:cNvPr id="59" name="Shape 59"/>
            <p:cNvSpPr/>
            <p:nvPr/>
          </p:nvSpPr>
          <p:spPr>
            <a:xfrm>
              <a:off x="0" y="211573"/>
              <a:ext cx="1483321"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sz="1800">
                  <a:solidFill>
                    <a:srgbClr val="000000"/>
                  </a:solidFill>
                </a:defRPr>
              </a:pPr>
              <a:r>
                <a:rPr sz="1400">
                  <a:solidFill>
                    <a:srgbClr val="FFFFFF"/>
                  </a:solidFill>
                </a:rPr>
                <a:t>Home</a:t>
              </a:r>
            </a:p>
          </p:txBody>
        </p:sp>
      </p:grpSp>
      <p:grpSp>
        <p:nvGrpSpPr>
          <p:cNvPr id="63" name="Group 63"/>
          <p:cNvGrpSpPr/>
          <p:nvPr/>
        </p:nvGrpSpPr>
        <p:grpSpPr>
          <a:xfrm>
            <a:off x="6908514" y="-1193030"/>
            <a:ext cx="1483322" cy="711971"/>
            <a:chOff x="0" y="0"/>
            <a:chExt cx="1483320" cy="711970"/>
          </a:xfrm>
        </p:grpSpPr>
        <p:sp>
          <p:nvSpPr>
            <p:cNvPr id="61" name="Shape 61"/>
            <p:cNvSpPr/>
            <p:nvPr/>
          </p:nvSpPr>
          <p:spPr>
            <a:xfrm>
              <a:off x="0" y="-1"/>
              <a:ext cx="1483321" cy="711972"/>
            </a:xfrm>
            <a:prstGeom prst="rect">
              <a:avLst/>
            </a:prstGeom>
            <a:gradFill flip="none" rotWithShape="1">
              <a:gsLst>
                <a:gs pos="0">
                  <a:srgbClr val="2783CD"/>
                </a:gs>
                <a:gs pos="100000">
                  <a:srgbClr val="9EC7FF"/>
                </a:gs>
              </a:gsLst>
              <a:lin ang="16200000" scaled="0"/>
            </a:gradFill>
            <a:ln w="9525" cap="flat">
              <a:solidFill>
                <a:srgbClr val="367EB9"/>
              </a:solidFill>
              <a:prstDash val="solid"/>
              <a:bevel/>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a:solidFill>
                    <a:srgbClr val="FFFFFF"/>
                  </a:solidFill>
                </a:defRPr>
              </a:pPr>
            </a:p>
          </p:txBody>
        </p:sp>
        <p:sp>
          <p:nvSpPr>
            <p:cNvPr id="62" name="Shape 62"/>
            <p:cNvSpPr/>
            <p:nvPr/>
          </p:nvSpPr>
          <p:spPr>
            <a:xfrm>
              <a:off x="0" y="211573"/>
              <a:ext cx="1483321"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sz="1800">
                  <a:solidFill>
                    <a:srgbClr val="000000"/>
                  </a:solidFill>
                </a:defRPr>
              </a:pPr>
              <a:r>
                <a:rPr sz="1400">
                  <a:solidFill>
                    <a:srgbClr val="FFFFFF"/>
                  </a:solidFill>
                </a:rPr>
                <a:t>PetMart</a:t>
              </a:r>
            </a:p>
          </p:txBody>
        </p:sp>
      </p:gr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7" name="image29.png"/>
          <p:cNvPicPr/>
          <p:nvPr/>
        </p:nvPicPr>
        <p:blipFill>
          <a:blip r:embed="rId3">
            <a:extLst/>
          </a:blip>
          <a:stretch>
            <a:fillRect/>
          </a:stretch>
        </p:blipFill>
        <p:spPr>
          <a:xfrm>
            <a:off x="5330073" y="0"/>
            <a:ext cx="8385924" cy="6752925"/>
          </a:xfrm>
          <a:prstGeom prst="rect">
            <a:avLst/>
          </a:prstGeom>
          <a:ln w="12700">
            <a:miter lim="400000"/>
          </a:ln>
        </p:spPr>
      </p:pic>
      <p:pic>
        <p:nvPicPr>
          <p:cNvPr id="68" name="image30.png"/>
          <p:cNvPicPr/>
          <p:nvPr/>
        </p:nvPicPr>
        <p:blipFill>
          <a:blip r:embed="rId4">
            <a:extLst/>
          </a:blip>
          <a:stretch>
            <a:fillRect/>
          </a:stretch>
        </p:blipFill>
        <p:spPr>
          <a:xfrm>
            <a:off x="0" y="0"/>
            <a:ext cx="5672471" cy="6752925"/>
          </a:xfrm>
          <a:prstGeom prst="rect">
            <a:avLst/>
          </a:prstGeom>
          <a:ln w="12700">
            <a:miter lim="400000"/>
          </a:ln>
        </p:spPr>
      </p:pic>
      <p:sp>
        <p:nvSpPr>
          <p:cNvPr id="69" name="Shape 69"/>
          <p:cNvSpPr/>
          <p:nvPr/>
        </p:nvSpPr>
        <p:spPr>
          <a:xfrm>
            <a:off x="74" y="7008224"/>
            <a:ext cx="13716001" cy="2903102"/>
          </a:xfrm>
          <a:prstGeom prst="rect">
            <a:avLst/>
          </a:prstGeom>
          <a:solidFill>
            <a:srgbClr val="CCCCCC"/>
          </a:solidFill>
          <a:ln w="12700">
            <a:miter lim="400000"/>
          </a:ln>
        </p:spPr>
        <p:txBody>
          <a:bodyPr lIns="0" tIns="0" rIns="0" bIns="0" anchor="ctr"/>
          <a:lstStyle/>
          <a:p>
            <a:pPr lvl="0"/>
          </a:p>
        </p:txBody>
      </p:sp>
      <p:sp>
        <p:nvSpPr>
          <p:cNvPr id="70" name="Shape 70"/>
          <p:cNvSpPr/>
          <p:nvPr/>
        </p:nvSpPr>
        <p:spPr>
          <a:xfrm>
            <a:off x="768475" y="7266099"/>
            <a:ext cx="12269100" cy="230149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3600"/>
            </a:lvl1pPr>
          </a:lstStyle>
          <a:p>
            <a:pPr lvl="0">
              <a:defRPr sz="1800"/>
            </a:pPr>
            <a:r>
              <a:rPr sz="3600"/>
              <a:t>This is the same website with two different layouts. Which do you think would be easier to code/create and why? Give at least two specific reasons why one would be easier to code than the other.</a:t>
            </a:r>
          </a:p>
        </p:txBody>
      </p:sp>
      <p:sp>
        <p:nvSpPr>
          <p:cNvPr id="71" name="Shape 71"/>
          <p:cNvSpPr/>
          <p:nvPr/>
        </p:nvSpPr>
        <p:spPr>
          <a:xfrm>
            <a:off x="265000" y="518850"/>
            <a:ext cx="795000" cy="89867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5000"/>
            </a:lvl1pPr>
          </a:lstStyle>
          <a:p>
            <a:pPr lvl="0">
              <a:defRPr sz="1800"/>
            </a:pPr>
            <a:r>
              <a:rPr sz="5000"/>
              <a:t>1</a:t>
            </a:r>
          </a:p>
        </p:txBody>
      </p:sp>
      <p:sp>
        <p:nvSpPr>
          <p:cNvPr id="72" name="Shape 72"/>
          <p:cNvSpPr/>
          <p:nvPr/>
        </p:nvSpPr>
        <p:spPr>
          <a:xfrm>
            <a:off x="5727124" y="518850"/>
            <a:ext cx="795000" cy="89867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5000"/>
            </a:lvl1pPr>
          </a:lstStyle>
          <a:p>
            <a:pPr lvl="0">
              <a:defRPr sz="1800"/>
            </a:pPr>
            <a:r>
              <a:rPr sz="5000"/>
              <a:t>2</a:t>
            </a:r>
          </a:p>
        </p:txBody>
      </p:sp>
      <p:sp>
        <p:nvSpPr>
          <p:cNvPr id="73" name="Shape 73"/>
          <p:cNvSpPr/>
          <p:nvPr/>
        </p:nvSpPr>
        <p:spPr>
          <a:xfrm>
            <a:off x="264999" y="10166625"/>
            <a:ext cx="13090502" cy="232938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3000"/>
            </a:lvl1pPr>
          </a:lstStyle>
          <a:p>
            <a:pPr lvl="0">
              <a:defRPr sz="1800"/>
            </a:pPr>
            <a:r>
              <a:rPr sz="3000"/>
              <a:t>The first one is likely easier as little CSS will be needed to position the layouts. It also simply scrolls up and down instead of providing a layout that positions elements in a table-like fashion. The second also looks like it will adjust based on browser width, as evidenced by the border background image.</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7" name="image31.jpg"/>
          <p:cNvPicPr/>
          <p:nvPr/>
        </p:nvPicPr>
        <p:blipFill>
          <a:blip r:embed="rId3">
            <a:extLst/>
          </a:blip>
          <a:stretch>
            <a:fillRect/>
          </a:stretch>
        </p:blipFill>
        <p:spPr>
          <a:xfrm>
            <a:off x="0" y="1731"/>
            <a:ext cx="13716000" cy="17145001"/>
          </a:xfrm>
          <a:prstGeom prst="rect">
            <a:avLst/>
          </a:prstGeom>
          <a:ln w="12700">
            <a:miter lim="400000"/>
          </a:ln>
        </p:spPr>
      </p:pic>
      <p:sp>
        <p:nvSpPr>
          <p:cNvPr id="78" name="Shape 78"/>
          <p:cNvSpPr/>
          <p:nvPr/>
        </p:nvSpPr>
        <p:spPr>
          <a:xfrm>
            <a:off x="145258" y="6535491"/>
            <a:ext cx="3657601" cy="627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3000">
                <a:latin typeface="DIN Alternate"/>
                <a:ea typeface="DIN Alternate"/>
                <a:cs typeface="DIN Alternate"/>
                <a:sym typeface="DIN Alternate"/>
              </a:defRPr>
            </a:lvl1pPr>
          </a:lstStyle>
          <a:p>
            <a:pPr lvl="0">
              <a:defRPr sz="1800"/>
            </a:pPr>
            <a:r>
              <a:rPr sz="3000"/>
              <a:t>Why Choose Us?</a:t>
            </a:r>
          </a:p>
        </p:txBody>
      </p:sp>
      <p:sp>
        <p:nvSpPr>
          <p:cNvPr id="79" name="Shape 79"/>
          <p:cNvSpPr/>
          <p:nvPr/>
        </p:nvSpPr>
        <p:spPr>
          <a:xfrm>
            <a:off x="6862499" y="11567008"/>
            <a:ext cx="2544900" cy="1783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sz="1700">
                <a:latin typeface="Tahoma"/>
                <a:ea typeface="Tahoma"/>
                <a:cs typeface="Tahoma"/>
                <a:sym typeface="Tahoma"/>
              </a:rPr>
              <a:t>get in touch with us</a:t>
            </a:r>
            <a:endParaRPr sz="1700">
              <a:latin typeface="Tahoma"/>
              <a:ea typeface="Tahoma"/>
              <a:cs typeface="Tahoma"/>
              <a:sym typeface="Tahoma"/>
            </a:endParaRPr>
          </a:p>
          <a:p>
            <a:pPr lvl="0">
              <a:defRPr sz="1800"/>
            </a:pPr>
            <a:r>
              <a:rPr sz="1700">
                <a:latin typeface="Tahoma"/>
                <a:ea typeface="Tahoma"/>
                <a:cs typeface="Tahoma"/>
                <a:sym typeface="Tahoma"/>
              </a:rPr>
              <a:t>And we love the challenge of doing something different and something special.</a:t>
            </a:r>
            <a:endParaRPr sz="1700">
              <a:latin typeface="Tahoma"/>
              <a:ea typeface="Tahoma"/>
              <a:cs typeface="Tahoma"/>
              <a:sym typeface="Tahoma"/>
            </a:endParaRPr>
          </a:p>
        </p:txBody>
      </p:sp>
      <p:sp>
        <p:nvSpPr>
          <p:cNvPr id="80" name="Shape 80"/>
          <p:cNvSpPr/>
          <p:nvPr/>
        </p:nvSpPr>
        <p:spPr>
          <a:xfrm>
            <a:off x="4517549" y="11567008"/>
            <a:ext cx="2358300" cy="1783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sz="1700">
                <a:latin typeface="Tahoma"/>
                <a:ea typeface="Tahoma"/>
                <a:cs typeface="Tahoma"/>
                <a:sym typeface="Tahoma"/>
              </a:rPr>
              <a:t>what we offer</a:t>
            </a:r>
            <a:endParaRPr sz="1700">
              <a:latin typeface="Tahoma"/>
              <a:ea typeface="Tahoma"/>
              <a:cs typeface="Tahoma"/>
              <a:sym typeface="Tahoma"/>
            </a:endParaRPr>
          </a:p>
          <a:p>
            <a:pPr lvl="0">
              <a:defRPr sz="1800"/>
            </a:pPr>
            <a:r>
              <a:rPr sz="1700">
                <a:latin typeface="Tahoma"/>
                <a:ea typeface="Tahoma"/>
                <a:cs typeface="Tahoma"/>
                <a:sym typeface="Tahoma"/>
              </a:rPr>
              <a:t>Join the discussion on our forum and meet other people in the </a:t>
            </a:r>
            <a:endParaRPr sz="1700">
              <a:latin typeface="Tahoma"/>
              <a:ea typeface="Tahoma"/>
              <a:cs typeface="Tahoma"/>
              <a:sym typeface="Tahoma"/>
            </a:endParaRPr>
          </a:p>
          <a:p>
            <a:pPr lvl="0">
              <a:defRPr sz="1800"/>
            </a:pPr>
            <a:r>
              <a:rPr sz="1700">
                <a:latin typeface="Tahoma"/>
                <a:ea typeface="Tahoma"/>
                <a:cs typeface="Tahoma"/>
                <a:sym typeface="Tahoma"/>
              </a:rPr>
              <a:t>community.</a:t>
            </a:r>
            <a:endParaRPr sz="1700">
              <a:latin typeface="Tahoma"/>
              <a:ea typeface="Tahoma"/>
              <a:cs typeface="Tahoma"/>
              <a:sym typeface="Tahoma"/>
            </a:endParaRPr>
          </a:p>
        </p:txBody>
      </p:sp>
      <p:sp>
        <p:nvSpPr>
          <p:cNvPr id="81" name="Shape 81"/>
          <p:cNvSpPr/>
          <p:nvPr/>
        </p:nvSpPr>
        <p:spPr>
          <a:xfrm>
            <a:off x="1832732" y="11567008"/>
            <a:ext cx="2633701" cy="1783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sz="1700">
                <a:latin typeface="Tahoma"/>
                <a:ea typeface="Tahoma"/>
                <a:cs typeface="Tahoma"/>
                <a:sym typeface="Tahoma"/>
              </a:rPr>
              <a:t>get to know us more</a:t>
            </a:r>
            <a:endParaRPr sz="1700">
              <a:latin typeface="Tahoma"/>
              <a:ea typeface="Tahoma"/>
              <a:cs typeface="Tahoma"/>
              <a:sym typeface="Tahoma"/>
            </a:endParaRPr>
          </a:p>
          <a:p>
            <a:pPr lvl="0">
              <a:defRPr sz="1800"/>
            </a:pPr>
            <a:r>
              <a:rPr sz="1700">
                <a:latin typeface="Tahoma"/>
                <a:ea typeface="Tahoma"/>
                <a:cs typeface="Tahoma"/>
                <a:sym typeface="Tahoma"/>
              </a:rPr>
              <a:t>Just browse through all our Free Website Templates and ﬁnd what you’re looking for.</a:t>
            </a:r>
            <a:endParaRPr sz="1700">
              <a:latin typeface="Tahoma"/>
              <a:ea typeface="Tahoma"/>
              <a:cs typeface="Tahoma"/>
              <a:sym typeface="Tahoma"/>
            </a:endParaRPr>
          </a:p>
        </p:txBody>
      </p:sp>
      <p:sp>
        <p:nvSpPr>
          <p:cNvPr id="82" name="Shape 82"/>
          <p:cNvSpPr/>
          <p:nvPr/>
        </p:nvSpPr>
        <p:spPr>
          <a:xfrm>
            <a:off x="9281766" y="11552894"/>
            <a:ext cx="2298300" cy="2049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sz="1700">
                <a:latin typeface="Tahoma"/>
                <a:ea typeface="Tahoma"/>
                <a:cs typeface="Tahoma"/>
                <a:sym typeface="Tahoma"/>
              </a:rPr>
              <a:t>Our lawyers</a:t>
            </a:r>
            <a:endParaRPr sz="1700">
              <a:latin typeface="Tahoma"/>
              <a:ea typeface="Tahoma"/>
              <a:cs typeface="Tahoma"/>
              <a:sym typeface="Tahoma"/>
            </a:endParaRPr>
          </a:p>
          <a:p>
            <a:pPr lvl="0">
              <a:defRPr sz="1800"/>
            </a:pPr>
            <a:r>
              <a:rPr sz="1700">
                <a:latin typeface="Tahoma"/>
                <a:ea typeface="Tahoma"/>
                <a:cs typeface="Tahoma"/>
                <a:sym typeface="Tahoma"/>
              </a:rPr>
              <a:t>Our website templates are created with inspiration, checked for quality  and originality.</a:t>
            </a:r>
            <a:endParaRPr sz="1700">
              <a:latin typeface="Tahoma"/>
              <a:ea typeface="Tahoma"/>
              <a:cs typeface="Tahoma"/>
              <a:sym typeface="Tahoma"/>
            </a:endParaRPr>
          </a:p>
        </p:txBody>
      </p:sp>
      <p:sp>
        <p:nvSpPr>
          <p:cNvPr id="83" name="Shape 83"/>
          <p:cNvSpPr/>
          <p:nvPr/>
        </p:nvSpPr>
        <p:spPr>
          <a:xfrm>
            <a:off x="2459175" y="1801099"/>
            <a:ext cx="3034199" cy="434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sz="3100">
                <a:latin typeface="Arial Unicode MS"/>
                <a:ea typeface="Arial Unicode MS"/>
                <a:cs typeface="Arial Unicode MS"/>
                <a:sym typeface="Arial Unicode MS"/>
              </a:rPr>
              <a:t>It’s never easy...</a:t>
            </a:r>
            <a:endParaRPr sz="3100">
              <a:latin typeface="Arial Unicode MS"/>
              <a:ea typeface="Arial Unicode MS"/>
              <a:cs typeface="Arial Unicode MS"/>
              <a:sym typeface="Arial Unicode MS"/>
            </a:endParaRPr>
          </a:p>
          <a:p>
            <a:pPr lvl="0">
              <a:defRPr sz="1800"/>
            </a:pPr>
            <a:r>
              <a:rPr sz="3100">
                <a:latin typeface="Arial Unicode MS"/>
                <a:ea typeface="Arial Unicode MS"/>
                <a:cs typeface="Arial Unicode MS"/>
                <a:sym typeface="Arial Unicode MS"/>
              </a:rPr>
              <a:t>When it comes to family.</a:t>
            </a:r>
            <a:endParaRPr sz="3100">
              <a:latin typeface="Arial Unicode MS"/>
              <a:ea typeface="Arial Unicode MS"/>
              <a:cs typeface="Arial Unicode MS"/>
              <a:sym typeface="Arial Unicode MS"/>
            </a:endParaRPr>
          </a:p>
          <a:p>
            <a:pPr lvl="0">
              <a:defRPr sz="1800"/>
            </a:pPr>
            <a:r>
              <a:rPr sz="3100">
                <a:latin typeface="Arial Unicode MS"/>
                <a:ea typeface="Arial Unicode MS"/>
                <a:cs typeface="Arial Unicode MS"/>
                <a:sym typeface="Arial Unicode MS"/>
              </a:rPr>
              <a:t>But we can set everything straight.</a:t>
            </a:r>
            <a:endParaRPr sz="3100">
              <a:latin typeface="Arial Unicode MS"/>
              <a:ea typeface="Arial Unicode MS"/>
              <a:cs typeface="Arial Unicode MS"/>
              <a:sym typeface="Arial Unicode MS"/>
            </a:endParaRPr>
          </a:p>
        </p:txBody>
      </p:sp>
      <p:sp>
        <p:nvSpPr>
          <p:cNvPr id="84" name="Shape 84"/>
          <p:cNvSpPr/>
          <p:nvPr/>
        </p:nvSpPr>
        <p:spPr>
          <a:xfrm>
            <a:off x="8520549" y="5299374"/>
            <a:ext cx="3186600" cy="15994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sz="1400">
                <a:solidFill>
                  <a:srgbClr val="FF0000"/>
                </a:solidFill>
              </a:rPr>
              <a:t>Testimonials</a:t>
            </a:r>
            <a:endParaRPr sz="1400">
              <a:solidFill>
                <a:srgbClr val="FF0000"/>
              </a:solidFill>
            </a:endParaRPr>
          </a:p>
          <a:p>
            <a:pPr lvl="0">
              <a:defRPr sz="1800"/>
            </a:pPr>
            <a:endParaRPr sz="1400">
              <a:solidFill>
                <a:srgbClr val="FF0000"/>
              </a:solidFill>
            </a:endParaRPr>
          </a:p>
          <a:p>
            <a:pPr lvl="0">
              <a:defRPr sz="1800"/>
            </a:pPr>
            <a:r>
              <a:rPr sz="1400">
                <a:solidFill>
                  <a:srgbClr val="FF0000"/>
                </a:solidFill>
              </a:rPr>
              <a:t>“Aenean ullamcorper purus vitae nisl tristique sollicitudin. Quisque vestibulum, erat ornare.”</a:t>
            </a:r>
            <a:endParaRPr sz="1400">
              <a:solidFill>
                <a:srgbClr val="FF0000"/>
              </a:solidFill>
            </a:endParaRPr>
          </a:p>
          <a:p>
            <a:pPr lvl="0">
              <a:defRPr sz="1800"/>
            </a:pPr>
            <a:r>
              <a:rPr sz="1400">
                <a:solidFill>
                  <a:srgbClr val="FF0000"/>
                </a:solidFill>
              </a:rPr>
              <a:t>-John Doe and Jane Doe</a:t>
            </a:r>
            <a:endParaRPr sz="1400">
              <a:solidFill>
                <a:srgbClr val="FF0000"/>
              </a:solidFill>
            </a:endParaRPr>
          </a:p>
        </p:txBody>
      </p:sp>
      <p:sp>
        <p:nvSpPr>
          <p:cNvPr id="85" name="Shape 85"/>
          <p:cNvSpPr/>
          <p:nvPr/>
        </p:nvSpPr>
        <p:spPr>
          <a:xfrm>
            <a:off x="239087" y="7191873"/>
            <a:ext cx="13237827" cy="212062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sz="1700">
                <a:latin typeface="Geneva"/>
                <a:ea typeface="Geneva"/>
                <a:cs typeface="Geneva"/>
                <a:sym typeface="Geneva"/>
              </a:rPr>
              <a:t>The Manes Winchester Promise</a:t>
            </a:r>
            <a:endParaRPr sz="1700">
              <a:latin typeface="Geneva"/>
              <a:ea typeface="Geneva"/>
              <a:cs typeface="Geneva"/>
              <a:sym typeface="Geneva"/>
            </a:endParaRPr>
          </a:p>
          <a:p>
            <a:pPr lvl="0">
              <a:defRPr sz="1800"/>
            </a:pPr>
            <a:endParaRPr sz="1700">
              <a:latin typeface="Geneva"/>
              <a:ea typeface="Geneva"/>
              <a:cs typeface="Geneva"/>
              <a:sym typeface="Geneva"/>
            </a:endParaRPr>
          </a:p>
          <a:p>
            <a:pPr lvl="0">
              <a:defRPr sz="1800"/>
            </a:pPr>
            <a:r>
              <a:rPr sz="1700">
                <a:latin typeface="Geneva"/>
                <a:ea typeface="Geneva"/>
                <a:cs typeface="Geneva"/>
                <a:sym typeface="Geneva"/>
              </a:rPr>
              <a:t>This website template has been designed by Free Website Templates for you, for free. You can replace all this text with your own text. You can remove any link to our website from this website template, you're free to use this website template without linking back to us. If you're having problems editing this website template, then don't hesitate to ask for help on the Forums.</a:t>
            </a:r>
            <a:endParaRPr sz="1700">
              <a:latin typeface="Geneva"/>
              <a:ea typeface="Geneva"/>
              <a:cs typeface="Geneva"/>
              <a:sym typeface="Geneva"/>
            </a:endParaRPr>
          </a:p>
        </p:txBody>
      </p:sp>
      <p:sp>
        <p:nvSpPr>
          <p:cNvPr id="86" name="Shape 86"/>
          <p:cNvSpPr/>
          <p:nvPr/>
        </p:nvSpPr>
        <p:spPr>
          <a:xfrm>
            <a:off x="10744183" y="14092191"/>
            <a:ext cx="3034200" cy="2316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sz="1700">
                <a:latin typeface="Tahoma"/>
                <a:ea typeface="Tahoma"/>
                <a:cs typeface="Tahoma"/>
                <a:sym typeface="Tahoma"/>
              </a:rPr>
              <a:t>Latest news</a:t>
            </a:r>
            <a:endParaRPr sz="1700">
              <a:latin typeface="Tahoma"/>
              <a:ea typeface="Tahoma"/>
              <a:cs typeface="Tahoma"/>
              <a:sym typeface="Tahoma"/>
            </a:endParaRPr>
          </a:p>
          <a:p>
            <a:pPr lvl="0">
              <a:defRPr sz="1800"/>
            </a:pPr>
            <a:r>
              <a:rPr sz="1700">
                <a:latin typeface="Tahoma"/>
                <a:ea typeface="Tahoma"/>
                <a:cs typeface="Tahoma"/>
                <a:sym typeface="Tahoma"/>
              </a:rPr>
              <a:t>This website template has been designed by Free Website Templates for you, for free.You can replace all this text with your own text. You can remove any link.</a:t>
            </a:r>
            <a:endParaRPr sz="1700">
              <a:latin typeface="Tahoma"/>
              <a:ea typeface="Tahoma"/>
              <a:cs typeface="Tahoma"/>
              <a:sym typeface="Tahoma"/>
            </a:endParaRPr>
          </a:p>
        </p:txBody>
      </p:sp>
      <p:sp>
        <p:nvSpPr>
          <p:cNvPr id="87" name="Shape 87"/>
          <p:cNvSpPr/>
          <p:nvPr/>
        </p:nvSpPr>
        <p:spPr>
          <a:xfrm>
            <a:off x="5472599" y="14919808"/>
            <a:ext cx="2770802" cy="2316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sz="1700">
                <a:latin typeface="Tahoma"/>
                <a:ea typeface="Tahoma"/>
                <a:cs typeface="Tahoma"/>
                <a:sym typeface="Tahoma"/>
              </a:rPr>
              <a:t>Contact Us</a:t>
            </a:r>
            <a:endParaRPr sz="1700">
              <a:latin typeface="Tahoma"/>
              <a:ea typeface="Tahoma"/>
              <a:cs typeface="Tahoma"/>
              <a:sym typeface="Tahoma"/>
            </a:endParaRPr>
          </a:p>
          <a:p>
            <a:pPr lvl="0">
              <a:defRPr sz="1800"/>
            </a:pPr>
            <a:r>
              <a:rPr sz="1700">
                <a:latin typeface="Tahoma"/>
                <a:ea typeface="Tahoma"/>
                <a:cs typeface="Tahoma"/>
                <a:sym typeface="Tahoma"/>
              </a:rPr>
              <a:t>ADDRESS: One Stevenson Drive Lincolnshire, IL 60069</a:t>
            </a:r>
            <a:endParaRPr sz="1700">
              <a:latin typeface="Tahoma"/>
              <a:ea typeface="Tahoma"/>
              <a:cs typeface="Tahoma"/>
              <a:sym typeface="Tahoma"/>
            </a:endParaRPr>
          </a:p>
          <a:p>
            <a:pPr lvl="0">
              <a:defRPr sz="1800"/>
            </a:pPr>
            <a:r>
              <a:rPr sz="1700">
                <a:latin typeface="Tahoma"/>
                <a:ea typeface="Tahoma"/>
                <a:cs typeface="Tahoma"/>
                <a:sym typeface="Tahoma"/>
              </a:rPr>
              <a:t>PHONE: (847) 415-4000</a:t>
            </a:r>
            <a:endParaRPr sz="1700">
              <a:latin typeface="Tahoma"/>
              <a:ea typeface="Tahoma"/>
              <a:cs typeface="Tahoma"/>
              <a:sym typeface="Tahoma"/>
            </a:endParaRPr>
          </a:p>
          <a:p>
            <a:pPr lvl="0">
              <a:defRPr sz="1800"/>
            </a:pPr>
            <a:r>
              <a:rPr sz="1700">
                <a:latin typeface="Tahoma"/>
                <a:ea typeface="Tahoma"/>
                <a:cs typeface="Tahoma"/>
                <a:sym typeface="Tahoma"/>
              </a:rPr>
              <a:t>EMAIL: info@d125.org</a:t>
            </a:r>
            <a:endParaRPr sz="1700">
              <a:latin typeface="Tahoma"/>
              <a:ea typeface="Tahoma"/>
              <a:cs typeface="Tahoma"/>
              <a:sym typeface="Tahoma"/>
            </a:endParaRPr>
          </a:p>
          <a:p>
            <a:pPr lvl="0">
              <a:defRPr sz="1800"/>
            </a:pPr>
            <a:endParaRPr sz="1700">
              <a:latin typeface="Tahoma"/>
              <a:ea typeface="Tahoma"/>
              <a:cs typeface="Tahoma"/>
              <a:sym typeface="Tahoma"/>
            </a:endParaRPr>
          </a:p>
        </p:txBody>
      </p:sp>
      <p:sp>
        <p:nvSpPr>
          <p:cNvPr id="88" name="Shape 88"/>
          <p:cNvSpPr/>
          <p:nvPr/>
        </p:nvSpPr>
        <p:spPr>
          <a:xfrm>
            <a:off x="-10767" y="14225541"/>
            <a:ext cx="3186600" cy="2049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sz="1700">
                <a:latin typeface="Tahoma"/>
                <a:ea typeface="Tahoma"/>
                <a:cs typeface="Tahoma"/>
                <a:sym typeface="Tahoma"/>
              </a:rPr>
              <a:t>SEND US A MESSAGE</a:t>
            </a:r>
            <a:endParaRPr sz="1700">
              <a:latin typeface="Tahoma"/>
              <a:ea typeface="Tahoma"/>
              <a:cs typeface="Tahoma"/>
              <a:sym typeface="Tahoma"/>
            </a:endParaRPr>
          </a:p>
          <a:p>
            <a:pPr lvl="0">
              <a:defRPr sz="1800"/>
            </a:pPr>
            <a:r>
              <a:rPr sz="1700">
                <a:latin typeface="Tahoma"/>
                <a:ea typeface="Tahoma"/>
                <a:cs typeface="Tahoma"/>
                <a:sym typeface="Tahoma"/>
              </a:rPr>
              <a:t>If you're having problems editing this website template, then don't hesitate to ask for help on the Forums.</a:t>
            </a:r>
            <a:endParaRPr sz="1700">
              <a:latin typeface="Tahoma"/>
              <a:ea typeface="Tahoma"/>
              <a:cs typeface="Tahoma"/>
              <a:sym typeface="Tahoma"/>
            </a:endParaRPr>
          </a:p>
          <a:p>
            <a:pPr lvl="0">
              <a:defRPr sz="1800"/>
            </a:pPr>
            <a:r>
              <a:rPr sz="1700">
                <a:latin typeface="Tahoma"/>
                <a:ea typeface="Tahoma"/>
                <a:cs typeface="Tahoma"/>
                <a:sym typeface="Tahoma"/>
              </a:rPr>
              <a:t>   </a:t>
            </a:r>
            <a:endParaRPr sz="1700">
              <a:latin typeface="Tahoma"/>
              <a:ea typeface="Tahoma"/>
              <a:cs typeface="Tahoma"/>
              <a:sym typeface="Tahoma"/>
            </a:endParaRP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 name="Shape 92"/>
          <p:cNvSpPr/>
          <p:nvPr/>
        </p:nvSpPr>
        <p:spPr>
          <a:xfrm>
            <a:off x="0" y="-1"/>
            <a:ext cx="13716000" cy="2903102"/>
          </a:xfrm>
          <a:prstGeom prst="rect">
            <a:avLst/>
          </a:prstGeom>
          <a:solidFill>
            <a:srgbClr val="CCCCCC"/>
          </a:solidFill>
          <a:ln w="12700">
            <a:miter lim="400000"/>
          </a:ln>
        </p:spPr>
        <p:txBody>
          <a:bodyPr lIns="0" tIns="0" rIns="0" bIns="0" anchor="ctr"/>
          <a:lstStyle/>
          <a:p>
            <a:pPr lvl="0"/>
          </a:p>
        </p:txBody>
      </p:sp>
      <p:sp>
        <p:nvSpPr>
          <p:cNvPr id="93" name="Shape 93"/>
          <p:cNvSpPr/>
          <p:nvPr/>
        </p:nvSpPr>
        <p:spPr>
          <a:xfrm>
            <a:off x="768400" y="622674"/>
            <a:ext cx="12269100" cy="176809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3600"/>
            </a:lvl1pPr>
          </a:lstStyle>
          <a:p>
            <a:pPr lvl="0">
              <a:defRPr sz="1800"/>
            </a:pPr>
            <a:r>
              <a:rPr sz="3600"/>
              <a:t>Think about a website that you visit regularly that is frustrating to use. List at least two reasons this website is not user friendly.</a:t>
            </a:r>
          </a:p>
        </p:txBody>
      </p:sp>
      <p:sp>
        <p:nvSpPr>
          <p:cNvPr id="94" name="Shape 94"/>
          <p:cNvSpPr/>
          <p:nvPr/>
        </p:nvSpPr>
        <p:spPr>
          <a:xfrm>
            <a:off x="264924" y="3158400"/>
            <a:ext cx="13090502" cy="276118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sz="3000"/>
              <a:t>Website URL:  reddit.com/r/csshalp</a:t>
            </a:r>
            <a:endParaRPr sz="3000"/>
          </a:p>
          <a:p>
            <a:pPr lvl="0">
              <a:defRPr sz="1800"/>
            </a:pPr>
            <a:endParaRPr sz="3000"/>
          </a:p>
          <a:p>
            <a:pPr lvl="0">
              <a:defRPr sz="1800"/>
            </a:pPr>
            <a:r>
              <a:rPr sz="3000"/>
              <a:t>The website is littered with an arcane layout and no “pop” to important elements. Everything is a dull blue hue and nothing really stands out when visiting the page. New users will be turned away when too much information is thrown at them.</a:t>
            </a:r>
          </a:p>
        </p:txBody>
      </p:sp>
      <p:sp>
        <p:nvSpPr>
          <p:cNvPr id="95" name="Shape 95"/>
          <p:cNvSpPr/>
          <p:nvPr/>
        </p:nvSpPr>
        <p:spPr>
          <a:xfrm>
            <a:off x="0" y="8269199"/>
            <a:ext cx="13716000" cy="2903101"/>
          </a:xfrm>
          <a:prstGeom prst="rect">
            <a:avLst/>
          </a:prstGeom>
          <a:solidFill>
            <a:srgbClr val="CCCCCC"/>
          </a:solidFill>
          <a:ln w="12700">
            <a:miter lim="400000"/>
          </a:ln>
        </p:spPr>
        <p:txBody>
          <a:bodyPr lIns="0" tIns="0" rIns="0" bIns="0" anchor="ctr"/>
          <a:lstStyle/>
          <a:p>
            <a:pPr lvl="0"/>
          </a:p>
        </p:txBody>
      </p:sp>
      <p:sp>
        <p:nvSpPr>
          <p:cNvPr id="96" name="Shape 96"/>
          <p:cNvSpPr/>
          <p:nvPr/>
        </p:nvSpPr>
        <p:spPr>
          <a:xfrm>
            <a:off x="768400" y="9080875"/>
            <a:ext cx="12269100" cy="123469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3600"/>
            </a:lvl1pPr>
          </a:lstStyle>
          <a:p>
            <a:pPr lvl="0">
              <a:defRPr sz="1800"/>
            </a:pPr>
            <a:r>
              <a:rPr sz="3600"/>
              <a:t>Think about a website that you visit regularly that is easy to use. List at least two reasons this website is user friendly.</a:t>
            </a:r>
          </a:p>
        </p:txBody>
      </p:sp>
      <p:sp>
        <p:nvSpPr>
          <p:cNvPr id="97" name="Shape 97"/>
          <p:cNvSpPr/>
          <p:nvPr/>
        </p:nvSpPr>
        <p:spPr>
          <a:xfrm>
            <a:off x="264924" y="11427600"/>
            <a:ext cx="13090502" cy="276118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defRPr sz="1800"/>
            </a:pPr>
            <a:r>
              <a:rPr sz="3000"/>
              <a:t>Website URL: d125.org</a:t>
            </a:r>
            <a:endParaRPr sz="3000"/>
          </a:p>
          <a:p>
            <a:pPr lvl="0">
              <a:defRPr sz="1800"/>
            </a:pPr>
            <a:endParaRPr sz="3000"/>
          </a:p>
          <a:p>
            <a:pPr lvl="0">
              <a:defRPr sz="1800"/>
            </a:pPr>
            <a:r>
              <a:rPr sz="3000"/>
              <a:t>The site layout doesn’t provide quick ways to access information people </a:t>
            </a:r>
            <a:r>
              <a:rPr i="1" sz="3000"/>
              <a:t>actually</a:t>
            </a:r>
            <a:r>
              <a:rPr sz="3000"/>
              <a:t> care about. It instead provides a quick way to look at terrible-written event reminders. Plus half the links are broken because the website was restructured from some outsourced company.</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1" name="image32.jpg"/>
          <p:cNvPicPr/>
          <p:nvPr/>
        </p:nvPicPr>
        <p:blipFill>
          <a:blip r:embed="rId3">
            <a:extLst/>
          </a:blip>
          <a:stretch>
            <a:fillRect/>
          </a:stretch>
        </p:blipFill>
        <p:spPr>
          <a:xfrm>
            <a:off x="0" y="0"/>
            <a:ext cx="13716000" cy="13716000"/>
          </a:xfrm>
          <a:prstGeom prst="rect">
            <a:avLst/>
          </a:prstGeom>
          <a:ln w="12700">
            <a:miter lim="400000"/>
          </a:ln>
        </p:spPr>
      </p:pic>
      <p:pic>
        <p:nvPicPr>
          <p:cNvPr id="102" name="image33.png"/>
          <p:cNvPicPr/>
          <p:nvPr/>
        </p:nvPicPr>
        <p:blipFill>
          <a:blip r:embed="rId4">
            <a:extLst/>
          </a:blip>
          <a:stretch>
            <a:fillRect/>
          </a:stretch>
        </p:blipFill>
        <p:spPr>
          <a:xfrm>
            <a:off x="8370078" y="2912533"/>
            <a:ext cx="2667001" cy="5991226"/>
          </a:xfrm>
          <a:prstGeom prst="rect">
            <a:avLst/>
          </a:prstGeom>
          <a:ln w="12700">
            <a:miter lim="400000"/>
          </a:ln>
        </p:spPr>
      </p:pic>
      <p:pic>
        <p:nvPicPr>
          <p:cNvPr id="103" name="image34.png"/>
          <p:cNvPicPr/>
          <p:nvPr/>
        </p:nvPicPr>
        <p:blipFill>
          <a:blip r:embed="rId5">
            <a:extLst/>
          </a:blip>
          <a:stretch>
            <a:fillRect/>
          </a:stretch>
        </p:blipFill>
        <p:spPr>
          <a:xfrm>
            <a:off x="5377296" y="2912533"/>
            <a:ext cx="2676526" cy="5991226"/>
          </a:xfrm>
          <a:prstGeom prst="rect">
            <a:avLst/>
          </a:prstGeom>
          <a:ln w="12700">
            <a:miter lim="400000"/>
          </a:ln>
        </p:spPr>
      </p:pic>
      <p:pic>
        <p:nvPicPr>
          <p:cNvPr id="104" name="image35.png"/>
          <p:cNvPicPr/>
          <p:nvPr/>
        </p:nvPicPr>
        <p:blipFill>
          <a:blip r:embed="rId6">
            <a:extLst/>
          </a:blip>
          <a:stretch>
            <a:fillRect/>
          </a:stretch>
        </p:blipFill>
        <p:spPr>
          <a:xfrm>
            <a:off x="2394039" y="2912533"/>
            <a:ext cx="2667001" cy="5991226"/>
          </a:xfrm>
          <a:prstGeom prst="rect">
            <a:avLst/>
          </a:prstGeom>
          <a:ln w="12700">
            <a:miter lim="400000"/>
          </a:ln>
        </p:spPr>
      </p:pic>
      <p:pic>
        <p:nvPicPr>
          <p:cNvPr id="105" name="image36.png"/>
          <p:cNvPicPr/>
          <p:nvPr/>
        </p:nvPicPr>
        <p:blipFill>
          <a:blip r:embed="rId7">
            <a:extLst/>
          </a:blip>
          <a:stretch>
            <a:fillRect/>
          </a:stretch>
        </p:blipFill>
        <p:spPr>
          <a:xfrm>
            <a:off x="2297183" y="9504874"/>
            <a:ext cx="2095501" cy="2800351"/>
          </a:xfrm>
          <a:prstGeom prst="rect">
            <a:avLst/>
          </a:prstGeom>
          <a:ln w="12700">
            <a:miter lim="400000"/>
          </a:ln>
        </p:spPr>
      </p:pic>
      <p:pic>
        <p:nvPicPr>
          <p:cNvPr id="106" name="image37.png"/>
          <p:cNvPicPr/>
          <p:nvPr/>
        </p:nvPicPr>
        <p:blipFill>
          <a:blip r:embed="rId8">
            <a:extLst/>
          </a:blip>
          <a:stretch>
            <a:fillRect/>
          </a:stretch>
        </p:blipFill>
        <p:spPr>
          <a:xfrm>
            <a:off x="4670342" y="9504874"/>
            <a:ext cx="2095501" cy="2800351"/>
          </a:xfrm>
          <a:prstGeom prst="rect">
            <a:avLst/>
          </a:prstGeom>
          <a:ln w="12700">
            <a:miter lim="400000"/>
          </a:ln>
        </p:spPr>
      </p:pic>
      <p:pic>
        <p:nvPicPr>
          <p:cNvPr id="107" name="image38.png"/>
          <p:cNvPicPr/>
          <p:nvPr/>
        </p:nvPicPr>
        <p:blipFill>
          <a:blip r:embed="rId9">
            <a:extLst/>
          </a:blip>
          <a:stretch>
            <a:fillRect/>
          </a:stretch>
        </p:blipFill>
        <p:spPr>
          <a:xfrm>
            <a:off x="7043502" y="9528437"/>
            <a:ext cx="2095501" cy="2800351"/>
          </a:xfrm>
          <a:prstGeom prst="rect">
            <a:avLst/>
          </a:prstGeom>
          <a:ln w="12700">
            <a:miter lim="400000"/>
          </a:ln>
        </p:spPr>
      </p:pic>
      <p:pic>
        <p:nvPicPr>
          <p:cNvPr id="108" name="image39.png"/>
          <p:cNvPicPr/>
          <p:nvPr/>
        </p:nvPicPr>
        <p:blipFill>
          <a:blip r:embed="rId10">
            <a:extLst/>
          </a:blip>
          <a:stretch>
            <a:fillRect/>
          </a:stretch>
        </p:blipFill>
        <p:spPr>
          <a:xfrm>
            <a:off x="9416661" y="9528437"/>
            <a:ext cx="2095501" cy="2800351"/>
          </a:xfrm>
          <a:prstGeom prst="rect">
            <a:avLst/>
          </a:prstGeom>
          <a:ln w="12700">
            <a:miter lim="400000"/>
          </a:ln>
        </p:spPr>
      </p:pic>
      <p:pic>
        <p:nvPicPr>
          <p:cNvPr id="109" name="image40.png"/>
          <p:cNvPicPr/>
          <p:nvPr/>
        </p:nvPicPr>
        <p:blipFill>
          <a:blip r:embed="rId11">
            <a:extLst/>
          </a:blip>
          <a:stretch>
            <a:fillRect/>
          </a:stretch>
        </p:blipFill>
        <p:spPr>
          <a:xfrm>
            <a:off x="5295893" y="944828"/>
            <a:ext cx="3124201" cy="1343026"/>
          </a:xfrm>
          <a:prstGeom prst="rect">
            <a:avLst/>
          </a:prstGeom>
          <a:ln w="12700">
            <a:miter lim="400000"/>
          </a:ln>
        </p:spPr>
      </p:pic>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 name="Shape 113"/>
          <p:cNvSpPr/>
          <p:nvPr/>
        </p:nvSpPr>
        <p:spPr>
          <a:xfrm>
            <a:off x="74" y="11661475"/>
            <a:ext cx="13716001" cy="1414501"/>
          </a:xfrm>
          <a:prstGeom prst="rect">
            <a:avLst/>
          </a:prstGeom>
          <a:solidFill>
            <a:srgbClr val="CCCCCC"/>
          </a:solidFill>
          <a:ln w="12700">
            <a:miter lim="400000"/>
          </a:ln>
        </p:spPr>
        <p:txBody>
          <a:bodyPr lIns="0" tIns="0" rIns="0" bIns="0" anchor="ctr"/>
          <a:lstStyle/>
          <a:p>
            <a:pPr lvl="0"/>
          </a:p>
        </p:txBody>
      </p:sp>
      <p:sp>
        <p:nvSpPr>
          <p:cNvPr id="114" name="Shape 114"/>
          <p:cNvSpPr/>
          <p:nvPr/>
        </p:nvSpPr>
        <p:spPr>
          <a:xfrm>
            <a:off x="2090974" y="11661475"/>
            <a:ext cx="9534302" cy="123469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3600"/>
            </a:lvl1pPr>
          </a:lstStyle>
          <a:p>
            <a:pPr lvl="0">
              <a:defRPr sz="1800"/>
            </a:pPr>
            <a:r>
              <a:rPr sz="3600"/>
              <a:t>List 5 things a web designer can do to maintain consistency in a design.</a:t>
            </a:r>
          </a:p>
        </p:txBody>
      </p:sp>
      <p:sp>
        <p:nvSpPr>
          <p:cNvPr id="115" name="Shape 115"/>
          <p:cNvSpPr/>
          <p:nvPr/>
        </p:nvSpPr>
        <p:spPr>
          <a:xfrm>
            <a:off x="306725" y="13325699"/>
            <a:ext cx="13102799" cy="276118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marL="936171" indent="-898071">
              <a:buClr>
                <a:srgbClr val="000000"/>
              </a:buClr>
              <a:buSzPct val="100000"/>
              <a:buAutoNum type="arabicPeriod" startAt="1"/>
              <a:defRPr sz="1800"/>
            </a:pPr>
            <a:r>
              <a:rPr sz="3000"/>
              <a:t> Add the same looping audio to each page to maintain consistency</a:t>
            </a:r>
            <a:endParaRPr sz="3000"/>
          </a:p>
          <a:p>
            <a:pPr lvl="0" marL="936171" indent="-898071">
              <a:buClr>
                <a:srgbClr val="000000"/>
              </a:buClr>
              <a:buSzPct val="100000"/>
              <a:buAutoNum type="arabicPeriod" startAt="1"/>
              <a:defRPr sz="1800"/>
            </a:pPr>
            <a:r>
              <a:rPr sz="3000"/>
              <a:t> Use Flash for the entire page instead of just some elements</a:t>
            </a:r>
            <a:endParaRPr sz="3000"/>
          </a:p>
          <a:p>
            <a:pPr lvl="0" marL="936171" indent="-898071">
              <a:buClr>
                <a:srgbClr val="000000"/>
              </a:buClr>
              <a:buSzPct val="100000"/>
              <a:buAutoNum type="arabicPeriod" startAt="1"/>
              <a:defRPr sz="1800"/>
            </a:pPr>
            <a:r>
              <a:rPr sz="3000"/>
              <a:t>Load all Javascripts on each page instead of just the one that you need</a:t>
            </a:r>
            <a:endParaRPr sz="3000"/>
          </a:p>
          <a:p>
            <a:pPr lvl="0" marL="936171" indent="-898071">
              <a:buClr>
                <a:srgbClr val="000000"/>
              </a:buClr>
              <a:buSzPct val="100000"/>
              <a:buAutoNum type="arabicPeriod" startAt="1"/>
              <a:defRPr sz="1800"/>
            </a:pPr>
            <a:r>
              <a:rPr sz="3000"/>
              <a:t>Maximize RAM usage - after all, unused RAM is wasted RAM!</a:t>
            </a:r>
            <a:endParaRPr sz="3000"/>
          </a:p>
          <a:p>
            <a:pPr lvl="0" marL="936171" indent="-898071">
              <a:buClr>
                <a:srgbClr val="000000"/>
              </a:buClr>
              <a:buSzPct val="100000"/>
              <a:buAutoNum type="arabicPeriod" startAt="1"/>
              <a:defRPr sz="1800"/>
            </a:pPr>
            <a:r>
              <a:rPr sz="3000"/>
              <a:t>Load ALL pages at the same speed - in case one page is slow, at least all the other ones match its speed.</a:t>
            </a:r>
          </a:p>
        </p:txBody>
      </p:sp>
      <p:sp>
        <p:nvSpPr>
          <p:cNvPr id="116" name="Shape 116"/>
          <p:cNvSpPr/>
          <p:nvPr/>
        </p:nvSpPr>
        <p:spPr>
          <a:xfrm>
            <a:off x="74" y="0"/>
            <a:ext cx="13716001" cy="1414500"/>
          </a:xfrm>
          <a:prstGeom prst="rect">
            <a:avLst/>
          </a:prstGeom>
          <a:solidFill>
            <a:srgbClr val="CCCCCC"/>
          </a:solidFill>
          <a:ln w="12700">
            <a:miter lim="400000"/>
          </a:ln>
        </p:spPr>
        <p:txBody>
          <a:bodyPr lIns="0" tIns="0" rIns="0" bIns="0" anchor="ctr"/>
          <a:lstStyle/>
          <a:p>
            <a:pPr lvl="0"/>
          </a:p>
        </p:txBody>
      </p:sp>
      <p:sp>
        <p:nvSpPr>
          <p:cNvPr id="117" name="Shape 117"/>
          <p:cNvSpPr/>
          <p:nvPr/>
        </p:nvSpPr>
        <p:spPr>
          <a:xfrm>
            <a:off x="124" y="0"/>
            <a:ext cx="13716001" cy="123469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algn="ctr">
              <a:defRPr sz="1800"/>
            </a:pPr>
            <a:r>
              <a:rPr sz="3600"/>
              <a:t>Which one doesn’t belong?</a:t>
            </a:r>
            <a:endParaRPr sz="3600"/>
          </a:p>
          <a:p>
            <a:pPr lvl="0" algn="ctr">
              <a:defRPr sz="1800"/>
            </a:pPr>
            <a:r>
              <a:rPr sz="3600"/>
              <a:t>Place a        over the one that doesn’t belong in each row. </a:t>
            </a:r>
          </a:p>
        </p:txBody>
      </p:sp>
      <p:sp>
        <p:nvSpPr>
          <p:cNvPr id="118" name="Shape 118"/>
          <p:cNvSpPr/>
          <p:nvPr/>
        </p:nvSpPr>
        <p:spPr>
          <a:xfrm>
            <a:off x="2785724" y="628199"/>
            <a:ext cx="633901" cy="6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102" y="14801"/>
                </a:moveTo>
                <a:lnTo>
                  <a:pt x="17102" y="14801"/>
                </a:lnTo>
                <a:cubicBezTo>
                  <a:pt x="19312" y="11320"/>
                  <a:pt x="18282" y="6707"/>
                  <a:pt x="14801" y="4498"/>
                </a:cubicBezTo>
                <a:cubicBezTo>
                  <a:pt x="12359" y="2947"/>
                  <a:pt x="9241" y="2947"/>
                  <a:pt x="6799" y="4498"/>
                </a:cubicBezTo>
                <a:close/>
                <a:moveTo>
                  <a:pt x="4498" y="6799"/>
                </a:moveTo>
                <a:lnTo>
                  <a:pt x="4498" y="6799"/>
                </a:lnTo>
                <a:cubicBezTo>
                  <a:pt x="2288" y="10280"/>
                  <a:pt x="3318" y="14893"/>
                  <a:pt x="6799" y="17102"/>
                </a:cubicBezTo>
                <a:cubicBezTo>
                  <a:pt x="9241" y="18653"/>
                  <a:pt x="12359" y="18653"/>
                  <a:pt x="14801" y="17102"/>
                </a:cubicBezTo>
                <a:close/>
              </a:path>
            </a:pathLst>
          </a:custGeom>
          <a:solidFill>
            <a:srgbClr val="FF0000"/>
          </a:solidFill>
          <a:ln w="12700">
            <a:miter lim="400000"/>
          </a:ln>
        </p:spPr>
        <p:txBody>
          <a:bodyPr lIns="0" tIns="0" rIns="0" bIns="0" anchor="ctr"/>
          <a:lstStyle/>
          <a:p>
            <a:pPr lvl="0"/>
          </a:p>
        </p:txBody>
      </p:sp>
      <p:pic>
        <p:nvPicPr>
          <p:cNvPr id="119" name="image41.png"/>
          <p:cNvPicPr/>
          <p:nvPr/>
        </p:nvPicPr>
        <p:blipFill>
          <a:blip r:embed="rId3">
            <a:extLst/>
          </a:blip>
          <a:stretch>
            <a:fillRect/>
          </a:stretch>
        </p:blipFill>
        <p:spPr>
          <a:xfrm>
            <a:off x="1393509" y="1628700"/>
            <a:ext cx="3418353" cy="2440326"/>
          </a:xfrm>
          <a:prstGeom prst="rect">
            <a:avLst/>
          </a:prstGeom>
          <a:ln w="12700">
            <a:miter lim="400000"/>
          </a:ln>
        </p:spPr>
      </p:pic>
      <p:pic>
        <p:nvPicPr>
          <p:cNvPr id="120" name="image42.png"/>
          <p:cNvPicPr/>
          <p:nvPr/>
        </p:nvPicPr>
        <p:blipFill>
          <a:blip r:embed="rId4">
            <a:extLst/>
          </a:blip>
          <a:stretch>
            <a:fillRect/>
          </a:stretch>
        </p:blipFill>
        <p:spPr>
          <a:xfrm>
            <a:off x="8904385" y="1628700"/>
            <a:ext cx="3418352" cy="2440326"/>
          </a:xfrm>
          <a:prstGeom prst="rect">
            <a:avLst/>
          </a:prstGeom>
          <a:ln w="12700">
            <a:miter lim="400000"/>
          </a:ln>
        </p:spPr>
      </p:pic>
      <p:pic>
        <p:nvPicPr>
          <p:cNvPr id="121" name="image43.png"/>
          <p:cNvPicPr/>
          <p:nvPr/>
        </p:nvPicPr>
        <p:blipFill>
          <a:blip r:embed="rId5">
            <a:extLst/>
          </a:blip>
          <a:stretch>
            <a:fillRect/>
          </a:stretch>
        </p:blipFill>
        <p:spPr>
          <a:xfrm>
            <a:off x="5215309" y="1628700"/>
            <a:ext cx="3418352" cy="2440326"/>
          </a:xfrm>
          <a:prstGeom prst="rect">
            <a:avLst/>
          </a:prstGeom>
          <a:ln w="12700">
            <a:miter lim="400000"/>
          </a:ln>
        </p:spPr>
      </p:pic>
      <p:sp>
        <p:nvSpPr>
          <p:cNvPr id="122" name="Shape 122"/>
          <p:cNvSpPr/>
          <p:nvPr/>
        </p:nvSpPr>
        <p:spPr>
          <a:xfrm>
            <a:off x="74" y="4967799"/>
            <a:ext cx="13716001" cy="1414501"/>
          </a:xfrm>
          <a:prstGeom prst="rect">
            <a:avLst/>
          </a:prstGeom>
          <a:solidFill>
            <a:srgbClr val="CCCCCC"/>
          </a:solidFill>
          <a:ln w="12700">
            <a:miter lim="400000"/>
          </a:ln>
        </p:spPr>
        <p:txBody>
          <a:bodyPr lIns="0" tIns="0" rIns="0" bIns="0" anchor="ctr"/>
          <a:lstStyle/>
          <a:p>
            <a:pPr lvl="0"/>
          </a:p>
        </p:txBody>
      </p:sp>
      <p:sp>
        <p:nvSpPr>
          <p:cNvPr id="123" name="Shape 123"/>
          <p:cNvSpPr/>
          <p:nvPr/>
        </p:nvSpPr>
        <p:spPr>
          <a:xfrm>
            <a:off x="124" y="5301874"/>
            <a:ext cx="13716001" cy="70129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3600"/>
            </a:lvl1pPr>
          </a:lstStyle>
          <a:p>
            <a:pPr lvl="0">
              <a:defRPr sz="1800"/>
            </a:pPr>
            <a:r>
              <a:rPr sz="3600"/>
              <a:t>List at least 5 things that make this a bad website design. </a:t>
            </a:r>
          </a:p>
        </p:txBody>
      </p:sp>
      <p:pic>
        <p:nvPicPr>
          <p:cNvPr id="124" name="image44.png"/>
          <p:cNvPicPr/>
          <p:nvPr/>
        </p:nvPicPr>
        <p:blipFill>
          <a:blip r:embed="rId6">
            <a:extLst/>
          </a:blip>
          <a:stretch>
            <a:fillRect/>
          </a:stretch>
        </p:blipFill>
        <p:spPr>
          <a:xfrm>
            <a:off x="306725" y="6541651"/>
            <a:ext cx="4505124" cy="4826246"/>
          </a:xfrm>
          <a:prstGeom prst="rect">
            <a:avLst/>
          </a:prstGeom>
          <a:ln w="12700">
            <a:miter lim="400000"/>
          </a:ln>
        </p:spPr>
      </p:pic>
      <p:sp>
        <p:nvSpPr>
          <p:cNvPr id="125" name="Shape 125"/>
          <p:cNvSpPr/>
          <p:nvPr/>
        </p:nvSpPr>
        <p:spPr>
          <a:xfrm>
            <a:off x="4964249" y="6726000"/>
            <a:ext cx="8402402" cy="405658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0" marL="457200" indent="-419100">
              <a:buClr>
                <a:srgbClr val="000000"/>
              </a:buClr>
              <a:buSzPct val="100000"/>
              <a:buAutoNum type="arabicPeriod" startAt="1"/>
              <a:defRPr sz="1800"/>
            </a:pPr>
            <a:r>
              <a:rPr sz="3000"/>
              <a:t>Lack of animated gifs that really add to the website</a:t>
            </a:r>
            <a:endParaRPr sz="3000"/>
          </a:p>
          <a:p>
            <a:pPr lvl="0" marL="457200" indent="-419100">
              <a:buClr>
                <a:srgbClr val="000000"/>
              </a:buClr>
              <a:buSzPct val="100000"/>
              <a:buAutoNum type="arabicPeriod" startAt="1"/>
              <a:defRPr sz="1800"/>
            </a:pPr>
            <a:r>
              <a:rPr sz="3000"/>
              <a:t>No looping “Darude - Sandstorm” in the background</a:t>
            </a:r>
            <a:endParaRPr sz="3000"/>
          </a:p>
          <a:p>
            <a:pPr lvl="0" marL="457200" indent="-419100">
              <a:buClr>
                <a:srgbClr val="000000"/>
              </a:buClr>
              <a:buSzPct val="100000"/>
              <a:buAutoNum type="arabicPeriod" startAt="1"/>
              <a:defRPr sz="1800"/>
            </a:pPr>
            <a:r>
              <a:rPr sz="3000"/>
              <a:t>Banner is left justified, it should be right justified</a:t>
            </a:r>
            <a:endParaRPr sz="3000"/>
          </a:p>
          <a:p>
            <a:pPr lvl="0" marL="457200" indent="-419100">
              <a:buClr>
                <a:srgbClr val="000000"/>
              </a:buClr>
              <a:buSzPct val="100000"/>
              <a:buAutoNum type="arabicPeriod" startAt="1"/>
              <a:defRPr sz="1800"/>
            </a:pPr>
            <a:r>
              <a:rPr sz="3000"/>
              <a:t>They’re using a Mac</a:t>
            </a:r>
            <a:endParaRPr sz="3000"/>
          </a:p>
          <a:p>
            <a:pPr lvl="0" marL="457200" indent="-419100">
              <a:buClr>
                <a:srgbClr val="000000"/>
              </a:buClr>
              <a:buSzPct val="100000"/>
              <a:buAutoNum type="arabicPeriod" startAt="1"/>
              <a:defRPr sz="1800"/>
            </a:pPr>
            <a:r>
              <a:rPr sz="3000"/>
              <a:t>The flash animation should have really loaded already</a:t>
            </a:r>
          </a:p>
        </p:txBody>
      </p:sp>
      <p:sp>
        <p:nvSpPr>
          <p:cNvPr id="126" name="Shape 126"/>
          <p:cNvSpPr/>
          <p:nvPr/>
        </p:nvSpPr>
        <p:spPr>
          <a:xfrm>
            <a:off x="5856846" y="1840549"/>
            <a:ext cx="2135279" cy="20166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102" y="14801"/>
                </a:moveTo>
                <a:lnTo>
                  <a:pt x="17102" y="14801"/>
                </a:lnTo>
                <a:cubicBezTo>
                  <a:pt x="19312" y="11320"/>
                  <a:pt x="18282" y="6707"/>
                  <a:pt x="14801" y="4498"/>
                </a:cubicBezTo>
                <a:cubicBezTo>
                  <a:pt x="12359" y="2947"/>
                  <a:pt x="9241" y="2947"/>
                  <a:pt x="6799" y="4498"/>
                </a:cubicBezTo>
                <a:close/>
                <a:moveTo>
                  <a:pt x="4498" y="6799"/>
                </a:moveTo>
                <a:lnTo>
                  <a:pt x="4498" y="6799"/>
                </a:lnTo>
                <a:cubicBezTo>
                  <a:pt x="2288" y="10280"/>
                  <a:pt x="3318" y="14893"/>
                  <a:pt x="6799" y="17102"/>
                </a:cubicBezTo>
                <a:cubicBezTo>
                  <a:pt x="9241" y="18653"/>
                  <a:pt x="12359" y="18653"/>
                  <a:pt x="14801" y="17102"/>
                </a:cubicBezTo>
                <a:close/>
              </a:path>
            </a:pathLst>
          </a:custGeom>
          <a:solidFill>
            <a:srgbClr val="FF0000"/>
          </a:solidFill>
          <a:ln w="12700">
            <a:miter lim="400000"/>
          </a:ln>
        </p:spPr>
        <p:txBody>
          <a:bodyPr lIns="0" tIns="0" rIns="0" bIns="0" anchor="ctr"/>
          <a:lstStyle/>
          <a:p>
            <a:pPr lvl="0"/>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0" name="image45.png"/>
          <p:cNvPicPr/>
          <p:nvPr/>
        </p:nvPicPr>
        <p:blipFill>
          <a:blip r:embed="rId3">
            <a:extLst/>
          </a:blip>
          <a:stretch>
            <a:fillRect/>
          </a:stretch>
        </p:blipFill>
        <p:spPr>
          <a:xfrm>
            <a:off x="1000125" y="4099"/>
            <a:ext cx="11715750" cy="17145001"/>
          </a:xfrm>
          <a:prstGeom prst="rect">
            <a:avLst/>
          </a:prstGeom>
          <a:ln w="12700">
            <a:miter lim="400000"/>
          </a:ln>
        </p:spPr>
      </p:pic>
    </p:spTree>
  </p:cSld>
  <p:clrMapOvr>
    <a:masterClrMapping/>
  </p:clrMapOvr>
  <p:transitio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A81BA"/>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3A81BA"/>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A81BA"/>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3A81BA"/>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